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6"/>
  </p:notesMasterIdLst>
  <p:sldIdLst>
    <p:sldId id="394" r:id="rId2"/>
    <p:sldId id="395" r:id="rId3"/>
    <p:sldId id="396" r:id="rId4"/>
    <p:sldId id="397" r:id="rId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56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50"/>
    <p:restoredTop sz="94643"/>
  </p:normalViewPr>
  <p:slideViewPr>
    <p:cSldViewPr snapToGrid="0" snapToObjects="1">
      <p:cViewPr varScale="1">
        <p:scale>
          <a:sx n="80" d="100"/>
          <a:sy n="80" d="100"/>
        </p:scale>
        <p:origin x="752" y="192"/>
      </p:cViewPr>
      <p:guideLst/>
    </p:cSldViewPr>
  </p:slideViewPr>
  <p:notesTextViewPr>
    <p:cViewPr>
      <p:scale>
        <a:sx n="1" d="1"/>
        <a:sy n="1" d="1"/>
      </p:scale>
      <p:origin x="0" y="0"/>
    </p:cViewPr>
  </p:notesTextViewPr>
  <p:notesViewPr>
    <p:cSldViewPr snapToGrid="0" snapToObjects="1">
      <p:cViewPr varScale="1">
        <p:scale>
          <a:sx n="97" d="100"/>
          <a:sy n="97" d="100"/>
        </p:scale>
        <p:origin x="2480" y="2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notesMaster" Target="notesMasters/notesMaster1.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7188E-EF91-B043-94DE-CC4536F6ED7A}" type="datetimeFigureOut">
              <a:rPr lang="en-US" smtClean="0"/>
              <a:t>7/12/18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0E24AE-BBAC-F84C-A7BE-BF6322FA1346}" type="slidenum">
              <a:rPr lang="en-US" smtClean="0"/>
              <a:t>‹#›</a:t>
            </a:fld>
            <a:endParaRPr lang="en-US"/>
          </a:p>
        </p:txBody>
      </p:sp>
    </p:spTree>
    <p:extLst>
      <p:ext uri="{BB962C8B-B14F-4D97-AF65-F5344CB8AC3E}">
        <p14:creationId xmlns:p14="http://schemas.microsoft.com/office/powerpoint/2010/main" val="4216946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2.xml"/><Relationship Id="rId4" Type="http://schemas.openxmlformats.org/officeDocument/2006/relationships/image" Target="../media/image6.em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6.emf"/></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hyperlink" Target="mailto:powerpoint@splunk.com" TargetMode="External"/><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bwMode="auto">
      <p:bgRef idx="1001">
        <a:schemeClr val="bg1"/>
      </p:bgRef>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stretch>
            <a:fillRect/>
          </a:stretch>
        </p:blipFill>
        <p:spPr>
          <a:xfrm>
            <a:off x="504" y="283"/>
            <a:ext cx="12190992" cy="6857433"/>
          </a:xfrm>
          <a:prstGeom prst="rect">
            <a:avLst/>
          </a:prstGeom>
        </p:spPr>
      </p:pic>
      <p:sp>
        <p:nvSpPr>
          <p:cNvPr id="2" name="Title 1"/>
          <p:cNvSpPr>
            <a:spLocks noGrp="1"/>
          </p:cNvSpPr>
          <p:nvPr>
            <p:ph type="title" hasCustomPrompt="1"/>
          </p:nvPr>
        </p:nvSpPr>
        <p:spPr bwMode="white">
          <a:xfrm>
            <a:off x="675282" y="316680"/>
            <a:ext cx="10778781" cy="2873153"/>
          </a:xfrm>
        </p:spPr>
        <p:txBody>
          <a:bodyPr anchor="b" anchorCtr="0">
            <a:noAutofit/>
          </a:bodyPr>
          <a:lstStyle>
            <a:lvl1pPr algn="l">
              <a:lnSpc>
                <a:spcPct val="100000"/>
              </a:lnSpc>
              <a:defRPr sz="5400" b="0" baseline="0"/>
            </a:lvl1pPr>
          </a:lstStyle>
          <a:p>
            <a:r>
              <a:rPr lang="en-US" dirty="0"/>
              <a:t>Presentation Title</a:t>
            </a:r>
          </a:p>
        </p:txBody>
      </p:sp>
      <p:sp>
        <p:nvSpPr>
          <p:cNvPr id="21" name="Text Placeholder 20"/>
          <p:cNvSpPr>
            <a:spLocks noGrp="1"/>
          </p:cNvSpPr>
          <p:nvPr>
            <p:ph type="body" sz="quarter" idx="12" hasCustomPrompt="1"/>
          </p:nvPr>
        </p:nvSpPr>
        <p:spPr bwMode="white">
          <a:xfrm>
            <a:off x="675282" y="3380287"/>
            <a:ext cx="7128442" cy="988280"/>
          </a:xfrm>
        </p:spPr>
        <p:txBody>
          <a:bodyPr tIns="0" bIns="91440" anchor="t"/>
          <a:lstStyle>
            <a:lvl1pPr marL="0" indent="0" algn="l">
              <a:buFontTx/>
              <a:buNone/>
              <a:defRPr sz="2800" baseline="0"/>
            </a:lvl1pPr>
            <a:lvl2pPr marL="457200" indent="0" algn="l">
              <a:buFontTx/>
              <a:buNone/>
              <a:defRPr/>
            </a:lvl2pPr>
            <a:lvl3pPr marL="914400" indent="0" algn="l">
              <a:buFontTx/>
              <a:buNone/>
              <a:defRPr/>
            </a:lvl3pPr>
            <a:lvl4pPr marL="1371600" indent="0" algn="l">
              <a:buFontTx/>
              <a:buNone/>
              <a:defRPr/>
            </a:lvl4pPr>
            <a:lvl5pPr algn="l">
              <a:buFontTx/>
              <a:buNone/>
              <a:defRPr/>
            </a:lvl5pPr>
          </a:lstStyle>
          <a:p>
            <a:pPr lvl="0"/>
            <a:r>
              <a:rPr lang="en-US" dirty="0"/>
              <a:t>Possible Sub-Head Information on One, Two, or Even Three Lines</a:t>
            </a:r>
          </a:p>
        </p:txBody>
      </p:sp>
      <p:sp>
        <p:nvSpPr>
          <p:cNvPr id="25" name="Text Placeholder 24"/>
          <p:cNvSpPr>
            <a:spLocks noGrp="1"/>
          </p:cNvSpPr>
          <p:nvPr>
            <p:ph type="body" sz="quarter" idx="14" hasCustomPrompt="1"/>
          </p:nvPr>
        </p:nvSpPr>
        <p:spPr bwMode="white">
          <a:xfrm>
            <a:off x="675283" y="4392114"/>
            <a:ext cx="7128442" cy="651886"/>
          </a:xfrm>
        </p:spPr>
        <p:txBody>
          <a:bodyPr>
            <a:noAutofit/>
          </a:bodyPr>
          <a:lstStyle>
            <a:lvl1pPr marL="0" indent="0">
              <a:buFontTx/>
              <a:buNone/>
              <a:defRPr sz="20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Presenter’s Name  |  Title &amp; Specialization</a:t>
            </a:r>
          </a:p>
        </p:txBody>
      </p:sp>
      <p:grpSp>
        <p:nvGrpSpPr>
          <p:cNvPr id="6" name="Group 5" hidden="1"/>
          <p:cNvGrpSpPr/>
          <p:nvPr userDrawn="1">
            <p:custDataLst>
              <p:tags r:id="rId1"/>
            </p:custDataLst>
          </p:nvPr>
        </p:nvGrpSpPr>
        <p:grpSpPr bwMode="blackGray">
          <a:xfrm>
            <a:off x="-7" y="0"/>
            <a:ext cx="12192008" cy="6858003"/>
            <a:chOff x="-7" y="0"/>
            <a:chExt cx="12192008" cy="6858003"/>
          </a:xfrm>
        </p:grpSpPr>
        <p:grpSp>
          <p:nvGrpSpPr>
            <p:cNvPr id="7" name="Group 6" hidden="1"/>
            <p:cNvGrpSpPr/>
            <p:nvPr userDrawn="1"/>
          </p:nvGrpSpPr>
          <p:grpSpPr bwMode="blackGray">
            <a:xfrm>
              <a:off x="-7" y="0"/>
              <a:ext cx="12192008" cy="6858003"/>
              <a:chOff x="-7" y="0"/>
              <a:chExt cx="12192008" cy="6858003"/>
            </a:xfrm>
            <a:solidFill>
              <a:srgbClr val="7030A0">
                <a:alpha val="10000"/>
              </a:srgbClr>
            </a:solidFill>
          </p:grpSpPr>
          <p:sp>
            <p:nvSpPr>
              <p:cNvPr id="50" name="Rectangle 49"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1" name="Rectangle 50"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Rectangle 51"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3" name="Rectangle 52"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4" name="Rectangle 53"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8" name="Group 7" hidden="1"/>
            <p:cNvGrpSpPr/>
            <p:nvPr userDrawn="1"/>
          </p:nvGrpSpPr>
          <p:grpSpPr bwMode="blackGray">
            <a:xfrm>
              <a:off x="456062" y="304801"/>
              <a:ext cx="11279875" cy="5599075"/>
              <a:chOff x="0" y="304801"/>
              <a:chExt cx="12192000" cy="5599075"/>
            </a:xfrm>
          </p:grpSpPr>
          <p:cxnSp>
            <p:nvCxnSpPr>
              <p:cNvPr id="23" name="Straight Connector 22"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9" name="Group 8" hidden="1"/>
            <p:cNvGrpSpPr/>
            <p:nvPr userDrawn="1"/>
          </p:nvGrpSpPr>
          <p:grpSpPr bwMode="blackGray">
            <a:xfrm>
              <a:off x="456062" y="304801"/>
              <a:ext cx="11277720" cy="5599075"/>
              <a:chOff x="456062" y="304801"/>
              <a:chExt cx="11277720" cy="5817450"/>
            </a:xfrm>
          </p:grpSpPr>
          <p:sp>
            <p:nvSpPr>
              <p:cNvPr id="10" name="Rectangle 9"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 name="Rectangle 10"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2" name="Rectangle 11"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3" name="Rectangle 1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 name="Rectangle 1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5" name="Rectangle 1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6" name="Rectangle 1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7" name="Rectangle 1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8" name="Rectangle 1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Rectangle 21"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55" name="TextBox 54"/>
          <p:cNvSpPr txBox="1"/>
          <p:nvPr userDrawn="1"/>
        </p:nvSpPr>
        <p:spPr>
          <a:xfrm>
            <a:off x="6938683" y="34865"/>
            <a:ext cx="5249014"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
        <p:nvSpPr>
          <p:cNvPr id="56" name="Text Placeholder 24"/>
          <p:cNvSpPr>
            <a:spLocks noGrp="1"/>
          </p:cNvSpPr>
          <p:nvPr>
            <p:ph type="body" sz="quarter" idx="15" hasCustomPrompt="1"/>
          </p:nvPr>
        </p:nvSpPr>
        <p:spPr bwMode="white">
          <a:xfrm>
            <a:off x="675283" y="5067547"/>
            <a:ext cx="7128442" cy="651886"/>
          </a:xfrm>
        </p:spPr>
        <p:txBody>
          <a:bodyPr>
            <a:noAutofit/>
          </a:bodyPr>
          <a:lstStyle>
            <a:lvl1pPr marL="346075" marR="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sz="1800" b="0" baseline="0"/>
            </a:lvl1pPr>
          </a:lstStyle>
          <a:p>
            <a:pPr marL="346075" marR="0" lvl="0" indent="-346075" algn="l" defTabSz="914400" rtl="0" eaLnBrk="1" fontAlgn="auto" latinLnBrk="0" hangingPunct="1">
              <a:lnSpc>
                <a:spcPct val="90000"/>
              </a:lnSpc>
              <a:spcBef>
                <a:spcPts val="1000"/>
              </a:spcBef>
              <a:spcAft>
                <a:spcPts val="0"/>
              </a:spcAft>
              <a:buClr>
                <a:srgbClr val="63A70A"/>
              </a:buClr>
              <a:buSzPct val="70000"/>
              <a:buFont typeface=".LucidaGrandeUI" charset="0"/>
              <a:buNone/>
              <a:tabLst/>
              <a:defRPr/>
            </a:pPr>
            <a:r>
              <a:rPr lang="en-US" dirty="0"/>
              <a:t>Date  |  Version</a:t>
            </a:r>
          </a:p>
        </p:txBody>
      </p:sp>
    </p:spTree>
    <p:extLst>
      <p:ext uri="{BB962C8B-B14F-4D97-AF65-F5344CB8AC3E}">
        <p14:creationId xmlns:p14="http://schemas.microsoft.com/office/powerpoint/2010/main" val="19089486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 Dark">
    <p:bg>
      <p:bgRef idx="1001">
        <a:schemeClr val="bg1"/>
      </p:bgRef>
    </p:bg>
    <p:spTree>
      <p:nvGrpSpPr>
        <p:cNvPr id="1" name=""/>
        <p:cNvGrpSpPr/>
        <p:nvPr/>
      </p:nvGrpSpPr>
      <p:grpSpPr>
        <a:xfrm>
          <a:off x="0" y="0"/>
          <a:ext cx="0" cy="0"/>
          <a:chOff x="0" y="0"/>
          <a:chExt cx="0" cy="0"/>
        </a:xfrm>
      </p:grpSpPr>
      <p:sp>
        <p:nvSpPr>
          <p:cNvPr id="14"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8" name="Picture 7"/>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1716500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2228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Content - Dark">
    <p:bg>
      <p:bgRef idx="1001">
        <a:schemeClr val="bg2"/>
      </p:bgRef>
    </p:bg>
    <p:spTree>
      <p:nvGrpSpPr>
        <p:cNvPr id="1" name=""/>
        <p:cNvGrpSpPr/>
        <p:nvPr/>
      </p:nvGrpSpPr>
      <p:grpSpPr>
        <a:xfrm>
          <a:off x="0" y="0"/>
          <a:ext cx="0" cy="0"/>
          <a:chOff x="0" y="0"/>
          <a:chExt cx="0" cy="0"/>
        </a:xfrm>
      </p:grpSpPr>
      <p:pic>
        <p:nvPicPr>
          <p:cNvPr id="10" name="Picture 9"/>
          <p:cNvPicPr>
            <a:picLocks/>
          </p:cNvPicPr>
          <p:nvPr userDrawn="1"/>
        </p:nvPicPr>
        <p:blipFill>
          <a:blip r:embed="rId2"/>
          <a:stretch>
            <a:fillRect/>
          </a:stretch>
        </p:blipFill>
        <p:spPr>
          <a:xfrm>
            <a:off x="9746234" y="6365174"/>
            <a:ext cx="2139696" cy="301752"/>
          </a:xfrm>
          <a:prstGeom prst="rect">
            <a:avLst/>
          </a:prstGeom>
        </p:spPr>
      </p:pic>
      <p:sp>
        <p:nvSpPr>
          <p:cNvPr id="15" name="Content Placeholder 2"/>
          <p:cNvSpPr>
            <a:spLocks noGrp="1"/>
          </p:cNvSpPr>
          <p:nvPr>
            <p:ph sz="half" idx="1"/>
          </p:nvPr>
        </p:nvSpPr>
        <p:spPr>
          <a:xfrm>
            <a:off x="456062" y="1377387"/>
            <a:ext cx="3641007"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p:cNvSpPr>
            <a:spLocks noGrp="1"/>
          </p:cNvSpPr>
          <p:nvPr>
            <p:ph sz="half" idx="12"/>
          </p:nvPr>
        </p:nvSpPr>
        <p:spPr>
          <a:xfrm>
            <a:off x="4274418" y="1377387"/>
            <a:ext cx="3641006" cy="4526489"/>
          </a:xfrm>
          <a:prstGeom prst="rect">
            <a:avLst/>
          </a:prstGeo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p:cNvSpPr>
            <a:spLocks noGrp="1"/>
          </p:cNvSpPr>
          <p:nvPr>
            <p:ph sz="quarter" idx="13"/>
          </p:nvPr>
        </p:nvSpPr>
        <p:spPr>
          <a:xfrm>
            <a:off x="8093075" y="1377386"/>
            <a:ext cx="3642862" cy="4526492"/>
          </a:xfrm>
        </p:spPr>
        <p:txBody>
          <a:bodyPr lIns="365760" rIns="36576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998857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Up Quote">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7"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4"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0"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87364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Up Quote - Dark">
    <p:bg>
      <p:bgRef idx="1001">
        <a:schemeClr val="bg2"/>
      </p:bgRef>
    </p:bg>
    <p:spTree>
      <p:nvGrpSpPr>
        <p:cNvPr id="1" name=""/>
        <p:cNvGrpSpPr/>
        <p:nvPr/>
      </p:nvGrpSpPr>
      <p:grpSpPr>
        <a:xfrm>
          <a:off x="0" y="0"/>
          <a:ext cx="0" cy="0"/>
          <a:chOff x="0" y="0"/>
          <a:chExt cx="0" cy="0"/>
        </a:xfrm>
      </p:grpSpPr>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Content Placeholder 2"/>
          <p:cNvSpPr>
            <a:spLocks noGrp="1"/>
          </p:cNvSpPr>
          <p:nvPr>
            <p:ph sz="half" idx="1" hasCustomPrompt="1"/>
          </p:nvPr>
        </p:nvSpPr>
        <p:spPr>
          <a:xfrm>
            <a:off x="456062" y="1678329"/>
            <a:ext cx="3641007" cy="3990760"/>
          </a:xfrm>
          <a:prstGeom prst="rect">
            <a:avLst/>
          </a:prstGeom>
          <a:ln w="12700">
            <a:solidFill>
              <a:schemeClr val="accent1"/>
            </a:solidFill>
          </a:ln>
        </p:spPr>
        <p:txBody>
          <a:bodyPr lIns="201168" tIns="201168" rIns="201168" anchor="ctr"/>
          <a:lstStyle>
            <a:lvl1pPr marL="115888" indent="-115888">
              <a:buClrTx/>
              <a:buSzPct val="100000"/>
              <a:buFont typeface="Arial" panose="020B0604020202020204" pitchFamily="34" charset="0"/>
              <a:buChar char="“"/>
              <a:defRPr/>
            </a:lvl1pPr>
            <a:lvl2pPr marL="400050" indent="-231775">
              <a:buClrTx/>
              <a:buSzPct val="100000"/>
              <a:buFont typeface="Arial" panose="020B0604020202020204" pitchFamily="34" charset="0"/>
              <a:buChar char="–"/>
              <a:defRPr sz="1400" b="1" i="1">
                <a:solidFill>
                  <a:schemeClr val="accent1"/>
                </a:solidFill>
              </a:defRPr>
            </a:lvl2pPr>
            <a:lvl3pPr marL="400050" indent="-231775">
              <a:buClrTx/>
              <a:buSzPct val="100000"/>
              <a:buFont typeface="Arial" panose="020B0604020202020204" pitchFamily="34" charset="0"/>
              <a:buChar char="–"/>
              <a:defRPr sz="1400"/>
            </a:lvl3pPr>
            <a:lvl4pPr marL="400050"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1" name="Content Placeholder 2"/>
          <p:cNvSpPr>
            <a:spLocks noGrp="1"/>
          </p:cNvSpPr>
          <p:nvPr>
            <p:ph sz="half" idx="12" hasCustomPrompt="1"/>
          </p:nvPr>
        </p:nvSpPr>
        <p:spPr>
          <a:xfrm>
            <a:off x="4274418" y="1678329"/>
            <a:ext cx="3641006" cy="3990760"/>
          </a:xfrm>
          <a:prstGeom prst="rect">
            <a:avLst/>
          </a:prstGeo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2" name="Content Placeholder 3"/>
          <p:cNvSpPr>
            <a:spLocks noGrp="1"/>
          </p:cNvSpPr>
          <p:nvPr>
            <p:ph sz="quarter" idx="13" hasCustomPrompt="1"/>
          </p:nvPr>
        </p:nvSpPr>
        <p:spPr>
          <a:xfrm>
            <a:off x="8093075" y="1678327"/>
            <a:ext cx="3642862" cy="3990763"/>
          </a:xfrm>
          <a:ln w="12700">
            <a:solidFill>
              <a:schemeClr val="accent1"/>
            </a:solidFill>
          </a:ln>
        </p:spPr>
        <p:txBody>
          <a:bodyPr lIns="201168" tIns="201168" rIns="201168" anchor="ctr"/>
          <a:lstStyle>
            <a:lvl1pPr marL="112713" indent="-112713">
              <a:buClrTx/>
              <a:buSzPct val="100000"/>
              <a:buFont typeface="Arial" panose="020B0604020202020204" pitchFamily="34" charset="0"/>
              <a:buChar char="“"/>
              <a:defRPr/>
            </a:lvl1pPr>
            <a:lvl2pPr marL="403225" indent="-231775">
              <a:buClrTx/>
              <a:buSzPct val="100000"/>
              <a:buFont typeface="Arial" panose="020B0604020202020204" pitchFamily="34" charset="0"/>
              <a:buChar char="–"/>
              <a:defRPr sz="1400" b="1" i="1">
                <a:solidFill>
                  <a:schemeClr val="accent1"/>
                </a:solidFill>
              </a:defRPr>
            </a:lvl2pPr>
            <a:lvl3pPr marL="403225" indent="-231775">
              <a:buClrTx/>
              <a:buSzPct val="100000"/>
              <a:buFont typeface="Arial" panose="020B0604020202020204" pitchFamily="34" charset="0"/>
              <a:buChar char="–"/>
              <a:defRPr sz="1400"/>
            </a:lvl3pPr>
            <a:lvl4pPr marL="403225" indent="-230188">
              <a:buClrTx/>
              <a:buFont typeface="Arial" panose="020B0604020202020204" pitchFamily="34" charset="0"/>
              <a:buChar char="–"/>
              <a:defRPr sz="1400"/>
            </a:lvl4pPr>
          </a:lstStyle>
          <a:p>
            <a:pPr lvl="0"/>
            <a:r>
              <a:rPr lang="en-US" dirty="0"/>
              <a:t>Click to edit Master text styles</a:t>
            </a:r>
          </a:p>
          <a:p>
            <a:pPr lvl="1"/>
            <a:r>
              <a:rPr lang="en-US" dirty="0"/>
              <a:t>Second level</a:t>
            </a: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4382718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517483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8"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2604161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o 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1097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No Title – Dark">
    <p:bg>
      <p:bgRef idx="1001">
        <a:schemeClr val="bg1"/>
      </p:bgRef>
    </p:bg>
    <p:spTree>
      <p:nvGrpSpPr>
        <p:cNvPr id="1" name=""/>
        <p:cNvGrpSpPr/>
        <p:nvPr/>
      </p:nvGrpSpPr>
      <p:grpSpPr>
        <a:xfrm>
          <a:off x="0" y="0"/>
          <a:ext cx="0" cy="0"/>
          <a:chOff x="0" y="0"/>
          <a:chExt cx="0" cy="0"/>
        </a:xfrm>
      </p:grpSpPr>
      <p:pic>
        <p:nvPicPr>
          <p:cNvPr id="7" name="Picture 6"/>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2489030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7"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 name="Rectangle 1"/>
          <p:cNvSpPr/>
          <p:nvPr userDrawn="1"/>
        </p:nvSpPr>
        <p:spPr>
          <a:xfrm>
            <a:off x="-1" y="5445760"/>
            <a:ext cx="9784080" cy="1422400"/>
          </a:xfrm>
          <a:custGeom>
            <a:avLst/>
            <a:gdLst>
              <a:gd name="connsiteX0" fmla="*/ 0 w 12192000"/>
              <a:gd name="connsiteY0" fmla="*/ 0 h 1412240"/>
              <a:gd name="connsiteX1" fmla="*/ 12192000 w 12192000"/>
              <a:gd name="connsiteY1" fmla="*/ 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9662160 w 12192000"/>
              <a:gd name="connsiteY1" fmla="*/ 1026160 h 1412240"/>
              <a:gd name="connsiteX2" fmla="*/ 12192000 w 12192000"/>
              <a:gd name="connsiteY2" fmla="*/ 1412240 h 1412240"/>
              <a:gd name="connsiteX3" fmla="*/ 0 w 12192000"/>
              <a:gd name="connsiteY3" fmla="*/ 1412240 h 1412240"/>
              <a:gd name="connsiteX4" fmla="*/ 0 w 12192000"/>
              <a:gd name="connsiteY4" fmla="*/ 0 h 1412240"/>
              <a:gd name="connsiteX0" fmla="*/ 0 w 12192000"/>
              <a:gd name="connsiteY0" fmla="*/ 0 h 1412240"/>
              <a:gd name="connsiteX1" fmla="*/ 8961120 w 12192000"/>
              <a:gd name="connsiteY1" fmla="*/ 762000 h 1412240"/>
              <a:gd name="connsiteX2" fmla="*/ 12192000 w 12192000"/>
              <a:gd name="connsiteY2" fmla="*/ 1412240 h 1412240"/>
              <a:gd name="connsiteX3" fmla="*/ 0 w 12192000"/>
              <a:gd name="connsiteY3" fmla="*/ 1412240 h 1412240"/>
              <a:gd name="connsiteX4" fmla="*/ 0 w 12192000"/>
              <a:gd name="connsiteY4" fmla="*/ 0 h 1412240"/>
              <a:gd name="connsiteX0" fmla="*/ 0 w 9377680"/>
              <a:gd name="connsiteY0" fmla="*/ 0 h 1412240"/>
              <a:gd name="connsiteX1" fmla="*/ 8961120 w 9377680"/>
              <a:gd name="connsiteY1" fmla="*/ 762000 h 1412240"/>
              <a:gd name="connsiteX2" fmla="*/ 9377680 w 9377680"/>
              <a:gd name="connsiteY2" fmla="*/ 1178560 h 1412240"/>
              <a:gd name="connsiteX3" fmla="*/ 0 w 9377680"/>
              <a:gd name="connsiteY3" fmla="*/ 1412240 h 1412240"/>
              <a:gd name="connsiteX4" fmla="*/ 0 w 9377680"/>
              <a:gd name="connsiteY4" fmla="*/ 0 h 1412240"/>
              <a:gd name="connsiteX0" fmla="*/ 0 w 9784080"/>
              <a:gd name="connsiteY0" fmla="*/ 0 h 1422400"/>
              <a:gd name="connsiteX1" fmla="*/ 8961120 w 9784080"/>
              <a:gd name="connsiteY1" fmla="*/ 762000 h 1422400"/>
              <a:gd name="connsiteX2" fmla="*/ 9784080 w 9784080"/>
              <a:gd name="connsiteY2" fmla="*/ 1422400 h 1422400"/>
              <a:gd name="connsiteX3" fmla="*/ 0 w 9784080"/>
              <a:gd name="connsiteY3" fmla="*/ 1412240 h 1422400"/>
              <a:gd name="connsiteX4" fmla="*/ 0 w 9784080"/>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84080" h="1422400">
                <a:moveTo>
                  <a:pt x="0" y="0"/>
                </a:moveTo>
                <a:lnTo>
                  <a:pt x="8961120" y="762000"/>
                </a:lnTo>
                <a:lnTo>
                  <a:pt x="9784080" y="1422400"/>
                </a:lnTo>
                <a:lnTo>
                  <a:pt x="0" y="1412240"/>
                </a:lnTo>
                <a:lnTo>
                  <a:pt x="0"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Tree>
    <p:extLst>
      <p:ext uri="{BB962C8B-B14F-4D97-AF65-F5344CB8AC3E}">
        <p14:creationId xmlns:p14="http://schemas.microsoft.com/office/powerpoint/2010/main" val="661747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hasCustomPrompt="1"/>
          </p:nvPr>
        </p:nvSpPr>
        <p:spPr>
          <a:xfrm>
            <a:off x="4274417" y="976690"/>
            <a:ext cx="6500147" cy="2832714"/>
          </a:xfrm>
          <a:prstGeom prst="rect">
            <a:avLst/>
          </a:prstGeom>
        </p:spPr>
        <p:txBody>
          <a:bodyPr anchor="b" anchorCtr="0">
            <a:noAutofit/>
          </a:bodyPr>
          <a:lstStyle>
            <a:lvl1pPr algn="r">
              <a:defRPr sz="4800"/>
            </a:lvl1pPr>
          </a:lstStyle>
          <a:p>
            <a:r>
              <a:rPr lang="en-US" dirty="0"/>
              <a:t>Subject: Section Title</a:t>
            </a:r>
          </a:p>
        </p:txBody>
      </p:sp>
      <p:sp>
        <p:nvSpPr>
          <p:cNvPr id="7" name="Subtitle 2"/>
          <p:cNvSpPr>
            <a:spLocks noGrp="1"/>
          </p:cNvSpPr>
          <p:nvPr>
            <p:ph type="subTitle" idx="1" hasCustomPrompt="1"/>
          </p:nvPr>
        </p:nvSpPr>
        <p:spPr>
          <a:xfrm>
            <a:off x="4274418" y="4152391"/>
            <a:ext cx="6500147" cy="1197592"/>
          </a:xfrm>
          <a:prstGeom prst="rect">
            <a:avLst/>
          </a:prstGeom>
        </p:spPr>
        <p:txBody>
          <a:bodyPr/>
          <a:lstStyle>
            <a:lvl1pPr marL="0" indent="0" algn="r">
              <a:buNone/>
              <a:defRPr sz="2000" b="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a:t>
            </a:r>
            <a:br>
              <a:rPr lang="en-US" dirty="0"/>
            </a:br>
            <a:r>
              <a:rPr lang="en-US" dirty="0"/>
              <a:t>Context and Topic</a:t>
            </a:r>
          </a:p>
        </p:txBody>
      </p:sp>
      <p:cxnSp>
        <p:nvCxnSpPr>
          <p:cNvPr id="8" name="Straight Connector 7"/>
          <p:cNvCxnSpPr>
            <a:cxnSpLocks/>
          </p:cNvCxnSpPr>
          <p:nvPr userDrawn="1"/>
        </p:nvCxnSpPr>
        <p:spPr bwMode="gray">
          <a:xfrm>
            <a:off x="6383438"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9" name="TextBox 8"/>
          <p:cNvSpPr txBox="1"/>
          <p:nvPr userDrawn="1"/>
        </p:nvSpPr>
        <p:spPr>
          <a:xfrm>
            <a:off x="6481483" y="34865"/>
            <a:ext cx="5706214"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Tree>
    <p:extLst>
      <p:ext uri="{BB962C8B-B14F-4D97-AF65-F5344CB8AC3E}">
        <p14:creationId xmlns:p14="http://schemas.microsoft.com/office/powerpoint/2010/main" val="3365818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No Footer – Dark">
    <p:bg>
      <p:bgRef idx="1001">
        <a:schemeClr val="bg1"/>
      </p:bgRef>
    </p:bg>
    <p:spTree>
      <p:nvGrpSpPr>
        <p:cNvPr id="1" name=""/>
        <p:cNvGrpSpPr/>
        <p:nvPr/>
      </p:nvGrpSpPr>
      <p:grpSpPr>
        <a:xfrm>
          <a:off x="0" y="0"/>
          <a:ext cx="0" cy="0"/>
          <a:chOff x="0" y="0"/>
          <a:chExt cx="0" cy="0"/>
        </a:xfrm>
      </p:grpSpPr>
      <p:pic>
        <p:nvPicPr>
          <p:cNvPr id="6" name="Picture 5"/>
          <p:cNvPicPr>
            <a:picLocks/>
          </p:cNvPicPr>
          <p:nvPr userDrawn="1"/>
        </p:nvPicPr>
        <p:blipFill>
          <a:blip r:embed="rId2"/>
          <a:stretch>
            <a:fillRect/>
          </a:stretch>
        </p:blipFill>
        <p:spPr>
          <a:xfrm>
            <a:off x="9746234" y="6365174"/>
            <a:ext cx="2139696" cy="301752"/>
          </a:xfrm>
          <a:prstGeom prst="rect">
            <a:avLst/>
          </a:prstGeom>
        </p:spPr>
      </p:pic>
      <p:sp>
        <p:nvSpPr>
          <p:cNvPr id="8"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9"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539741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Rectangle 3"/>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3" name="Picture 2"/>
          <p:cNvPicPr>
            <a:picLocks noChangeAspect="1"/>
          </p:cNvPicPr>
          <p:nvPr userDrawn="1"/>
        </p:nvPicPr>
        <p:blipFill>
          <a:blip r:embed="rId2"/>
          <a:stretch>
            <a:fillRect/>
          </a:stretch>
        </p:blipFill>
        <p:spPr>
          <a:xfrm>
            <a:off x="9745665" y="6368577"/>
            <a:ext cx="2140265" cy="297553"/>
          </a:xfrm>
          <a:prstGeom prst="rect">
            <a:avLst/>
          </a:prstGeom>
        </p:spPr>
      </p:pic>
    </p:spTree>
    <p:extLst>
      <p:ext uri="{BB962C8B-B14F-4D97-AF65-F5344CB8AC3E}">
        <p14:creationId xmlns:p14="http://schemas.microsoft.com/office/powerpoint/2010/main" val="1777891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 Dark">
    <p:bg>
      <p:bgRef idx="1001">
        <a:schemeClr val="bg1"/>
      </p:bgRef>
    </p:bg>
    <p:spTree>
      <p:nvGrpSpPr>
        <p:cNvPr id="1" name=""/>
        <p:cNvGrpSpPr/>
        <p:nvPr/>
      </p:nvGrpSpPr>
      <p:grpSpPr>
        <a:xfrm>
          <a:off x="0" y="0"/>
          <a:ext cx="0" cy="0"/>
          <a:chOff x="0" y="0"/>
          <a:chExt cx="0" cy="0"/>
        </a:xfrm>
      </p:grpSpPr>
      <p:sp>
        <p:nvSpPr>
          <p:cNvPr id="5" name="Rectangle 4"/>
          <p:cNvSpPr/>
          <p:nvPr userDrawn="1"/>
        </p:nvSpPr>
        <p:spPr>
          <a:xfrm>
            <a:off x="0" y="5822065"/>
            <a:ext cx="12192000" cy="1047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4" name="Picture 3"/>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702377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p:spTree>
      <p:nvGrpSpPr>
        <p:cNvPr id="1" name=""/>
        <p:cNvGrpSpPr/>
        <p:nvPr/>
      </p:nvGrpSpPr>
      <p:grpSpPr>
        <a:xfrm>
          <a:off x="0" y="0"/>
          <a:ext cx="0" cy="0"/>
          <a:chOff x="0" y="0"/>
          <a:chExt cx="0" cy="0"/>
        </a:xfrm>
      </p:grpSpPr>
      <p:pic>
        <p:nvPicPr>
          <p:cNvPr id="109" name="Picture 10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userDrawn="1"/>
        </p:nvSpPr>
        <p:spPr>
          <a:xfrm>
            <a:off x="685800" y="2307768"/>
            <a:ext cx="6985000" cy="470263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3"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bg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91255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Screenshot and Content - Dark">
    <p:bg>
      <p:bgRef idx="1001">
        <a:schemeClr val="bg2"/>
      </p:bgRef>
    </p:bg>
    <p:spTree>
      <p:nvGrpSpPr>
        <p:cNvPr id="1" name=""/>
        <p:cNvGrpSpPr/>
        <p:nvPr/>
      </p:nvGrpSpPr>
      <p:grpSpPr>
        <a:xfrm>
          <a:off x="0" y="0"/>
          <a:ext cx="0" cy="0"/>
          <a:chOff x="0" y="0"/>
          <a:chExt cx="0" cy="0"/>
        </a:xfrm>
      </p:grpSpPr>
      <p:sp>
        <p:nvSpPr>
          <p:cNvPr id="5" name="Rectangle 4"/>
          <p:cNvSpPr/>
          <p:nvPr userDrawn="1"/>
        </p:nvSpPr>
        <p:spPr>
          <a:xfrm>
            <a:off x="685800" y="2307768"/>
            <a:ext cx="6985000" cy="4702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2" name="Content Placeholder 21"/>
          <p:cNvSpPr>
            <a:spLocks noGrp="1"/>
          </p:cNvSpPr>
          <p:nvPr>
            <p:ph sz="quarter" idx="10"/>
          </p:nvPr>
        </p:nvSpPr>
        <p:spPr>
          <a:xfrm>
            <a:off x="8473014" y="1872541"/>
            <a:ext cx="3262921" cy="425554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9400" y="1939517"/>
            <a:ext cx="7813374" cy="5403279"/>
          </a:xfrm>
          <a:prstGeom prst="rect">
            <a:avLst/>
          </a:prstGeom>
          <a:effectLst>
            <a:outerShdw blurRad="279400" dist="228600" dir="2700000" algn="tl" rotWithShape="0">
              <a:prstClr val="black">
                <a:alpha val="17000"/>
              </a:prstClr>
            </a:outerShdw>
          </a:effectLst>
        </p:spPr>
      </p:pic>
      <p:sp>
        <p:nvSpPr>
          <p:cNvPr id="57" name="Picture Placeholder 56"/>
          <p:cNvSpPr>
            <a:spLocks noGrp="1"/>
          </p:cNvSpPr>
          <p:nvPr>
            <p:ph type="pic" sz="quarter" idx="11" hasCustomPrompt="1"/>
          </p:nvPr>
        </p:nvSpPr>
        <p:spPr>
          <a:xfrm>
            <a:off x="863600" y="2425700"/>
            <a:ext cx="6642100" cy="4432300"/>
          </a:xfrm>
        </p:spPr>
        <p:txBody>
          <a:bodyPr/>
          <a:lstStyle>
            <a:lvl1pPr>
              <a:defRPr baseline="0">
                <a:solidFill>
                  <a:schemeClr val="tx1"/>
                </a:solidFill>
              </a:defRPr>
            </a:lvl1pPr>
          </a:lstStyle>
          <a:p>
            <a:r>
              <a:rPr lang="en-US"/>
              <a:t>Click on the icon below to insert a screenshot</a:t>
            </a:r>
            <a:endParaRPr lang="en-US" dirty="0"/>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4"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9" name="TextBox 8"/>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5488015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p:spTree>
      <p:nvGrpSpPr>
        <p:cNvPr id="1" name=""/>
        <p:cNvGrpSpPr/>
        <p:nvPr/>
      </p:nvGrpSpPr>
      <p:grpSpPr>
        <a:xfrm>
          <a:off x="0" y="0"/>
          <a:ext cx="0" cy="0"/>
          <a:chOff x="0" y="0"/>
          <a:chExt cx="0" cy="0"/>
        </a:xfrm>
      </p:grpSpPr>
      <p:sp>
        <p:nvSpPr>
          <p:cNvPr id="5" name="Rectangle 4"/>
          <p:cNvSpPr/>
          <p:nvPr userDrawn="1"/>
        </p:nvSpPr>
        <p:spPr bwMode="ltGray">
          <a:xfrm>
            <a:off x="4088130" y="-4"/>
            <a:ext cx="8096250" cy="6858003"/>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9" name="Picture 8"/>
          <p:cNvPicPr>
            <a:picLocks noChangeAspect="1"/>
          </p:cNvPicPr>
          <p:nvPr userDrawn="1"/>
        </p:nvPicPr>
        <p:blipFill>
          <a:blip r:embed="rId2"/>
          <a:stretch>
            <a:fillRect/>
          </a:stretch>
        </p:blipFill>
        <p:spPr>
          <a:xfrm>
            <a:off x="9745665" y="6368577"/>
            <a:ext cx="2140265" cy="297553"/>
          </a:xfrm>
          <a:prstGeom prst="rect">
            <a:avLst/>
          </a:prstGeom>
        </p:spPr>
      </p:pic>
      <p:pic>
        <p:nvPicPr>
          <p:cNvPr id="6" name="Picture 5"/>
          <p:cNvPicPr>
            <a:picLocks noChangeAspect="1"/>
          </p:cNvPicPr>
          <p:nvPr userDrawn="1"/>
        </p:nvPicPr>
        <p:blipFill>
          <a:blip r:embed="rId3"/>
          <a:stretch>
            <a:fillRect/>
          </a:stretch>
        </p:blipFill>
        <p:spPr>
          <a:xfrm>
            <a:off x="0" y="5577946"/>
            <a:ext cx="4083982" cy="1280054"/>
          </a:xfrm>
          <a:prstGeom prst="rect">
            <a:avLst/>
          </a:prstGeom>
        </p:spPr>
      </p:pic>
      <p:sp>
        <p:nvSpPr>
          <p:cNvPr id="57"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0"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699415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Screenshot and Title - Dark">
    <p:bg>
      <p:bgRef idx="1001">
        <a:schemeClr val="bg2"/>
      </p:bgRef>
    </p:bg>
    <p:spTree>
      <p:nvGrpSpPr>
        <p:cNvPr id="1" name=""/>
        <p:cNvGrpSpPr/>
        <p:nvPr/>
      </p:nvGrpSpPr>
      <p:grpSpPr>
        <a:xfrm>
          <a:off x="0" y="0"/>
          <a:ext cx="0" cy="0"/>
          <a:chOff x="0" y="0"/>
          <a:chExt cx="0" cy="0"/>
        </a:xfrm>
      </p:grpSpPr>
      <p:sp>
        <p:nvSpPr>
          <p:cNvPr id="53" name="Subtitle 2"/>
          <p:cNvSpPr>
            <a:spLocks noGrp="1"/>
          </p:cNvSpPr>
          <p:nvPr>
            <p:ph type="subTitle" idx="1" hasCustomPrompt="1"/>
          </p:nvPr>
        </p:nvSpPr>
        <p:spPr>
          <a:xfrm>
            <a:off x="456515" y="3436796"/>
            <a:ext cx="3264586"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9" name="Rectangle 8"/>
          <p:cNvSpPr/>
          <p:nvPr userDrawn="1"/>
        </p:nvSpPr>
        <p:spPr bwMode="ltGray">
          <a:xfrm>
            <a:off x="4088130" y="-4"/>
            <a:ext cx="8096250" cy="6858003"/>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dirty="0" err="1">
              <a:solidFill>
                <a:schemeClr val="bg1"/>
              </a:solidFill>
            </a:endParaRPr>
          </a:p>
        </p:txBody>
      </p:sp>
      <p:pic>
        <p:nvPicPr>
          <p:cNvPr id="10" name="Picture 9"/>
          <p:cNvPicPr>
            <a:picLocks/>
          </p:cNvPicPr>
          <p:nvPr userDrawn="1"/>
        </p:nvPicPr>
        <p:blipFill>
          <a:blip r:embed="rId2"/>
          <a:stretch>
            <a:fillRect/>
          </a:stretch>
        </p:blipFill>
        <p:spPr>
          <a:xfrm>
            <a:off x="9746234" y="6365174"/>
            <a:ext cx="2139696" cy="301752"/>
          </a:xfrm>
          <a:prstGeom prst="rect">
            <a:avLst/>
          </a:prstGeom>
        </p:spPr>
      </p:pic>
      <p:pic>
        <p:nvPicPr>
          <p:cNvPr id="5" name="Picture 4"/>
          <p:cNvPicPr>
            <a:picLocks noChangeAspect="1"/>
          </p:cNvPicPr>
          <p:nvPr userDrawn="1"/>
        </p:nvPicPr>
        <p:blipFill>
          <a:blip r:embed="rId3"/>
          <a:stretch>
            <a:fillRect/>
          </a:stretch>
        </p:blipFill>
        <p:spPr>
          <a:xfrm>
            <a:off x="0" y="5577946"/>
            <a:ext cx="4083982" cy="1280054"/>
          </a:xfrm>
          <a:prstGeom prst="rect">
            <a:avLst/>
          </a:prstGeom>
        </p:spPr>
      </p:pic>
      <p:sp>
        <p:nvSpPr>
          <p:cNvPr id="11" name="Picture Placeholder 56"/>
          <p:cNvSpPr>
            <a:spLocks noGrp="1"/>
          </p:cNvSpPr>
          <p:nvPr>
            <p:ph type="pic" sz="quarter" idx="11" hasCustomPrompt="1"/>
          </p:nvPr>
        </p:nvSpPr>
        <p:spPr>
          <a:xfrm>
            <a:off x="4274417" y="304801"/>
            <a:ext cx="7917579" cy="5759115"/>
          </a:xfrm>
          <a:noFill/>
        </p:spPr>
        <p:txBody>
          <a:bodyPr/>
          <a:lstStyle>
            <a:lvl1pPr>
              <a:defRPr baseline="0">
                <a:solidFill>
                  <a:schemeClr val="tx1"/>
                </a:solidFill>
              </a:defRPr>
            </a:lvl1pPr>
          </a:lstStyle>
          <a:p>
            <a:r>
              <a:rPr lang="en-US"/>
              <a:t>Click on the icon below to insert a screenshot</a:t>
            </a:r>
            <a:endParaRPr lang="en-US" dirty="0"/>
          </a:p>
        </p:txBody>
      </p:sp>
      <p:sp>
        <p:nvSpPr>
          <p:cNvPr id="12" name="Title 1"/>
          <p:cNvSpPr>
            <a:spLocks noGrp="1"/>
          </p:cNvSpPr>
          <p:nvPr>
            <p:ph type="title" hasCustomPrompt="1"/>
          </p:nvPr>
        </p:nvSpPr>
        <p:spPr>
          <a:xfrm>
            <a:off x="456515" y="694481"/>
            <a:ext cx="3264586" cy="2647249"/>
          </a:xfrm>
        </p:spPr>
        <p:txBody>
          <a:bodyPr anchor="b"/>
          <a:lstStyle>
            <a:lvl1pPr>
              <a:defRPr/>
            </a:lvl1pPr>
          </a:lstStyle>
          <a:p>
            <a:r>
              <a:rPr lang="en-US"/>
              <a:t>Subject: </a:t>
            </a:r>
            <a:br>
              <a:rPr lang="en-US"/>
            </a:br>
            <a:r>
              <a:rPr lang="en-US"/>
              <a:t>Slide Title</a:t>
            </a:r>
            <a:endParaRPr lang="en-US" dirty="0"/>
          </a:p>
        </p:txBody>
      </p:sp>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15325357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t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890353"/>
            <a:ext cx="1909762" cy="178202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5"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6"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67"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8"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69"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1323674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t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5613"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0" name="Text Placeholder 58"/>
          <p:cNvSpPr>
            <a:spLocks noGrp="1"/>
          </p:cNvSpPr>
          <p:nvPr>
            <p:ph type="body" sz="quarter" idx="13" hasCustomPrompt="1"/>
          </p:nvPr>
        </p:nvSpPr>
        <p:spPr>
          <a:xfrm>
            <a:off x="2798254"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1" name="Text Placeholder 58"/>
          <p:cNvSpPr>
            <a:spLocks noGrp="1"/>
          </p:cNvSpPr>
          <p:nvPr>
            <p:ph type="body" sz="quarter" idx="14" hasCustomPrompt="1"/>
          </p:nvPr>
        </p:nvSpPr>
        <p:spPr>
          <a:xfrm>
            <a:off x="5140894" y="3913372"/>
            <a:ext cx="1909762" cy="1770580"/>
          </a:xfrm>
        </p:spPr>
        <p:txBody>
          <a:bodyPr/>
          <a:lstStyle>
            <a:lvl1pPr marL="0" indent="1588" algn="ctr">
              <a:buFont typeface="Arial" panose="020B0604020202020204" pitchFamily="34" charset="0"/>
              <a:buChar char="​"/>
              <a:defRPr/>
            </a:lvl1pPr>
            <a:lvl2pPr marL="231775" indent="-231775">
              <a:defRPr/>
            </a:lvl2pPr>
            <a:lvl3pPr marL="233363" indent="0">
              <a:buNone/>
              <a:defRPr/>
            </a:lvl3pPr>
            <a:lvl4pPr marL="739775" indent="-230188">
              <a:defRPr/>
            </a:lvl4pPr>
          </a:lstStyle>
          <a:p>
            <a:pPr lvl="0"/>
            <a:r>
              <a:rPr lang="en-US" dirty="0"/>
              <a:t>Click to edit Master text styles</a:t>
            </a:r>
          </a:p>
          <a:p>
            <a:pPr lvl="1"/>
            <a:r>
              <a:rPr lang="en-US" dirty="0"/>
              <a:t>Second level</a:t>
            </a:r>
          </a:p>
        </p:txBody>
      </p:sp>
      <p:sp>
        <p:nvSpPr>
          <p:cNvPr id="62" name="Text Placeholder 58"/>
          <p:cNvSpPr>
            <a:spLocks noGrp="1"/>
          </p:cNvSpPr>
          <p:nvPr>
            <p:ph type="body" sz="quarter" idx="15" hasCustomPrompt="1"/>
          </p:nvPr>
        </p:nvSpPr>
        <p:spPr>
          <a:xfrm>
            <a:off x="748353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sp>
        <p:nvSpPr>
          <p:cNvPr id="63" name="Text Placeholder 58"/>
          <p:cNvSpPr>
            <a:spLocks noGrp="1"/>
          </p:cNvSpPr>
          <p:nvPr>
            <p:ph type="body" sz="quarter" idx="16" hasCustomPrompt="1"/>
          </p:nvPr>
        </p:nvSpPr>
        <p:spPr>
          <a:xfrm>
            <a:off x="9826175" y="3913372"/>
            <a:ext cx="1909762" cy="1770580"/>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a:p>
            <a:pPr lvl="1"/>
            <a:r>
              <a:rPr lang="en-US" dirty="0"/>
              <a:t>Second level</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2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23" name="Text Placeholder 64"/>
          <p:cNvSpPr>
            <a:spLocks noGrp="1" noChangeAspect="1"/>
          </p:cNvSpPr>
          <p:nvPr>
            <p:ph type="body" sz="quarter" idx="17" hasCustomPrompt="1"/>
          </p:nvPr>
        </p:nvSpPr>
        <p:spPr>
          <a:xfrm>
            <a:off x="456063"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4" name="Text Placeholder 64"/>
          <p:cNvSpPr>
            <a:spLocks noGrp="1" noChangeAspect="1"/>
          </p:cNvSpPr>
          <p:nvPr>
            <p:ph type="body" sz="quarter" idx="18" hasCustomPrompt="1"/>
          </p:nvPr>
        </p:nvSpPr>
        <p:spPr>
          <a:xfrm>
            <a:off x="2798591" y="1874679"/>
            <a:ext cx="1909762" cy="1906739"/>
          </a:xfrm>
          <a:prstGeom prst="ellipse">
            <a:avLst/>
          </a:prstGeom>
          <a:solidFill>
            <a:schemeClr val="accent1"/>
          </a:solidFill>
          <a:ln>
            <a:noFill/>
          </a:ln>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dirty="0"/>
              <a:t>##</a:t>
            </a:r>
          </a:p>
        </p:txBody>
      </p:sp>
      <p:sp>
        <p:nvSpPr>
          <p:cNvPr id="25" name="Text Placeholder 64"/>
          <p:cNvSpPr>
            <a:spLocks noGrp="1" noChangeAspect="1"/>
          </p:cNvSpPr>
          <p:nvPr>
            <p:ph type="body" sz="quarter" idx="19" hasCustomPrompt="1"/>
          </p:nvPr>
        </p:nvSpPr>
        <p:spPr>
          <a:xfrm>
            <a:off x="5141119"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6" name="Text Placeholder 64"/>
          <p:cNvSpPr>
            <a:spLocks noGrp="1" noChangeAspect="1"/>
          </p:cNvSpPr>
          <p:nvPr>
            <p:ph type="body" sz="quarter" idx="20" hasCustomPrompt="1"/>
          </p:nvPr>
        </p:nvSpPr>
        <p:spPr>
          <a:xfrm>
            <a:off x="7483647"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
        <p:nvSpPr>
          <p:cNvPr id="27" name="Text Placeholder 64"/>
          <p:cNvSpPr>
            <a:spLocks noGrp="1" noChangeAspect="1"/>
          </p:cNvSpPr>
          <p:nvPr>
            <p:ph type="body" sz="quarter" idx="21" hasCustomPrompt="1"/>
          </p:nvPr>
        </p:nvSpPr>
        <p:spPr>
          <a:xfrm>
            <a:off x="9826175" y="1874679"/>
            <a:ext cx="1909762" cy="1906739"/>
          </a:xfrm>
          <a:prstGeom prst="ellipse">
            <a:avLst/>
          </a:prstGeom>
          <a:solidFill>
            <a:schemeClr val="accent1"/>
          </a:solidFill>
        </p:spPr>
        <p:txBody>
          <a:bodyPr wrap="none" tIns="0" bIns="0" anchor="ctr"/>
          <a:lstStyle>
            <a:lvl1pPr marL="0" indent="1588" algn="ctr">
              <a:buFont typeface="Arial" panose="020B0604020202020204" pitchFamily="34" charset="0"/>
              <a:buChar char="​"/>
              <a:defRPr sz="4400" b="1">
                <a:solidFill>
                  <a:srgbClr val="FFFFFF"/>
                </a:solidFill>
              </a:defRPr>
            </a:lvl1pPr>
            <a:lvl2pPr marL="1588" indent="-1588">
              <a:buFont typeface="Arial" panose="020B0604020202020204" pitchFamily="34" charset="0"/>
              <a:buChar char="​"/>
              <a:defRPr b="1"/>
            </a:lvl2pPr>
            <a:lvl3pPr marL="231775" indent="-231775">
              <a:defRPr b="1"/>
            </a:lvl3pPr>
            <a:lvl4pPr marL="465138" indent="-230188">
              <a:defRPr b="1"/>
            </a:lvl4pPr>
            <a:lvl5pPr>
              <a:defRPr b="1"/>
            </a:lvl5pPr>
          </a:lstStyle>
          <a:p>
            <a:pPr lvl="0"/>
            <a:r>
              <a:rPr lang="en-US"/>
              <a:t>##</a:t>
            </a:r>
            <a:endParaRPr lang="en-US" dirty="0"/>
          </a:p>
        </p:txBody>
      </p:sp>
    </p:spTree>
    <p:extLst>
      <p:ext uri="{BB962C8B-B14F-4D97-AF65-F5344CB8AC3E}">
        <p14:creationId xmlns:p14="http://schemas.microsoft.com/office/powerpoint/2010/main" val="28391985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430722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2" name="Content Placeholder 21"/>
          <p:cNvSpPr>
            <a:spLocks noGrp="1"/>
          </p:cNvSpPr>
          <p:nvPr>
            <p:ph sz="quarter" idx="10"/>
          </p:nvPr>
        </p:nvSpPr>
        <p:spPr>
          <a:xfrm>
            <a:off x="-5502610" y="1551934"/>
            <a:ext cx="11279872" cy="46232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6"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8" name="TextBox 7">
            <a:extLst>
              <a:ext uri="{FF2B5EF4-FFF2-40B4-BE49-F238E27FC236}">
                <a16:creationId xmlns:a16="http://schemas.microsoft.com/office/drawing/2014/main" id="{E5042A1E-2061-8549-99B9-B94BFF76DA52}"/>
              </a:ext>
            </a:extLst>
          </p:cNvPr>
          <p:cNvSpPr txBox="1"/>
          <p:nvPr userDrawn="1"/>
        </p:nvSpPr>
        <p:spPr>
          <a:xfrm>
            <a:off x="10944225" y="6543675"/>
            <a:ext cx="65" cy="369332"/>
          </a:xfrm>
          <a:prstGeom prst="rect">
            <a:avLst/>
          </a:prstGeom>
          <a:noFill/>
        </p:spPr>
        <p:txBody>
          <a:bodyPr wrap="none" lIns="0" tIns="0" rIns="0" bIns="0" rtlCol="0">
            <a:spAutoFit/>
          </a:bodyPr>
          <a:lstStyle/>
          <a:p>
            <a:endParaRPr lang="en-US" sz="2400" dirty="0"/>
          </a:p>
        </p:txBody>
      </p:sp>
    </p:spTree>
    <p:extLst>
      <p:ext uri="{BB962C8B-B14F-4D97-AF65-F5344CB8AC3E}">
        <p14:creationId xmlns:p14="http://schemas.microsoft.com/office/powerpoint/2010/main" val="105151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5"/>
            <a:ext cx="3644826"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4274418" y="4104635"/>
            <a:ext cx="3641005"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8092773" y="4104635"/>
            <a:ext cx="3637189" cy="1567742"/>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12619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505165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2" name="Oval 71"/>
          <p:cNvSpPr/>
          <p:nvPr userDrawn="1"/>
        </p:nvSpPr>
        <p:spPr bwMode="gray">
          <a:xfrm>
            <a:off x="8899268" y="1858238"/>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5"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pic>
        <p:nvPicPr>
          <p:cNvPr id="11" name="Picture 10"/>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35969091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a:ln>
            <a:noFill/>
          </a:ln>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3"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4" name="Subtitle 2"/>
          <p:cNvSpPr>
            <a:spLocks noGrp="1"/>
          </p:cNvSpPr>
          <p:nvPr>
            <p:ph type="subTitle" idx="16"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428997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2243" y="4104633"/>
            <a:ext cx="2686416"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3316009" y="4104633"/>
            <a:ext cx="2690237"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6187414" y="4104633"/>
            <a:ext cx="2682599" cy="156774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2" name="Oval 1"/>
          <p:cNvSpPr/>
          <p:nvPr userDrawn="1"/>
        </p:nvSpPr>
        <p:spPr bwMode="gray">
          <a:xfrm>
            <a:off x="78085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1" name="Oval 70"/>
          <p:cNvSpPr/>
          <p:nvPr userDrawn="1"/>
        </p:nvSpPr>
        <p:spPr bwMode="gray">
          <a:xfrm>
            <a:off x="3646530"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3" name="Text Placeholder 58"/>
          <p:cNvSpPr>
            <a:spLocks noGrp="1"/>
          </p:cNvSpPr>
          <p:nvPr userDrawn="1">
            <p:ph type="body" sz="quarter" idx="15" hasCustomPrompt="1"/>
          </p:nvPr>
        </p:nvSpPr>
        <p:spPr>
          <a:xfrm>
            <a:off x="9047362" y="4104633"/>
            <a:ext cx="2682599" cy="156774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5" name="Oval 64"/>
          <p:cNvSpPr/>
          <p:nvPr userDrawn="1"/>
        </p:nvSpPr>
        <p:spPr bwMode="gray">
          <a:xfrm>
            <a:off x="6514116"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68" name="Oval 67"/>
          <p:cNvSpPr/>
          <p:nvPr userDrawn="1"/>
        </p:nvSpPr>
        <p:spPr bwMode="gray">
          <a:xfrm>
            <a:off x="9374064" y="1870107"/>
            <a:ext cx="2029195" cy="2029195"/>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pic>
        <p:nvPicPr>
          <p:cNvPr id="14" name="Picture 13"/>
          <p:cNvPicPr>
            <a:picLocks/>
          </p:cNvPicPr>
          <p:nvPr userDrawn="1"/>
        </p:nvPicPr>
        <p:blipFill>
          <a:blip r:embed="rId2"/>
          <a:stretch>
            <a:fillRect/>
          </a:stretch>
        </p:blipFill>
        <p:spPr>
          <a:xfrm>
            <a:off x="9746234" y="6365174"/>
            <a:ext cx="2139696" cy="301752"/>
          </a:xfrm>
          <a:prstGeom prst="rect">
            <a:avLst/>
          </a:prstGeom>
        </p:spPr>
      </p:pic>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6" hasCustomPrompt="1"/>
          </p:nvPr>
        </p:nvSpPr>
        <p:spPr>
          <a:xfrm>
            <a:off x="456063" y="880004"/>
            <a:ext cx="11279873" cy="274600"/>
          </a:xfrm>
          <a:solidFill>
            <a:schemeClr val="bg1"/>
          </a:solidFill>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946271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5 Icons and Supporting Text">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72" name="Oval 71"/>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5" name="Oval 74"/>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78" name="Oval 77"/>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1" name="Oval 8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84" name="Oval 83"/>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5"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6"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304435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5 Icons and Supporting Text - Dark">
    <p:bg>
      <p:bgRef idx="1001">
        <a:schemeClr val="bg2"/>
      </p:bgRef>
    </p:bg>
    <p:spTree>
      <p:nvGrpSpPr>
        <p:cNvPr id="1" name=""/>
        <p:cNvGrpSpPr/>
        <p:nvPr/>
      </p:nvGrpSpPr>
      <p:grpSpPr>
        <a:xfrm>
          <a:off x="0" y="0"/>
          <a:ext cx="0" cy="0"/>
          <a:chOff x="0" y="0"/>
          <a:chExt cx="0" cy="0"/>
        </a:xfrm>
      </p:grpSpPr>
      <p:sp>
        <p:nvSpPr>
          <p:cNvPr id="59" name="Text Placeholder 58"/>
          <p:cNvSpPr>
            <a:spLocks noGrp="1"/>
          </p:cNvSpPr>
          <p:nvPr>
            <p:ph type="body" sz="quarter" idx="12" hasCustomPrompt="1"/>
          </p:nvPr>
        </p:nvSpPr>
        <p:spPr>
          <a:xfrm>
            <a:off x="45996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0" name="Text Placeholder 58"/>
          <p:cNvSpPr>
            <a:spLocks noGrp="1"/>
          </p:cNvSpPr>
          <p:nvPr>
            <p:ph type="body" sz="quarter" idx="13" hasCustomPrompt="1"/>
          </p:nvPr>
        </p:nvSpPr>
        <p:spPr>
          <a:xfrm>
            <a:off x="2798254" y="3886273"/>
            <a:ext cx="1909762" cy="1786104"/>
          </a:xfrm>
        </p:spPr>
        <p:txBody>
          <a:bodyPr/>
          <a:lstStyle>
            <a:lvl1pPr marL="0" indent="1588" algn="ctr">
              <a:buFont typeface="Arial" panose="020B0604020202020204" pitchFamily="34" charset="0"/>
              <a:buChar char="​"/>
              <a:defRPr/>
            </a:lvl1pPr>
            <a:lvl2pPr marL="0" indent="0">
              <a:buNone/>
              <a:defRPr/>
            </a:lvl2pPr>
            <a:lvl3pPr marL="465138" indent="-231775">
              <a:defRPr/>
            </a:lvl3pPr>
            <a:lvl4pPr marL="739775" indent="-230188">
              <a:defRPr/>
            </a:lvl4pPr>
          </a:lstStyle>
          <a:p>
            <a:pPr lvl="0"/>
            <a:r>
              <a:rPr lang="en-US" dirty="0"/>
              <a:t>Click to edit Master text styles</a:t>
            </a:r>
          </a:p>
        </p:txBody>
      </p:sp>
      <p:sp>
        <p:nvSpPr>
          <p:cNvPr id="61" name="Text Placeholder 58"/>
          <p:cNvSpPr>
            <a:spLocks noGrp="1"/>
          </p:cNvSpPr>
          <p:nvPr>
            <p:ph type="body" sz="quarter" idx="14" hasCustomPrompt="1"/>
          </p:nvPr>
        </p:nvSpPr>
        <p:spPr>
          <a:xfrm>
            <a:off x="5141118"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2" name="Text Placeholder 58"/>
          <p:cNvSpPr>
            <a:spLocks noGrp="1"/>
          </p:cNvSpPr>
          <p:nvPr>
            <p:ph type="body" sz="quarter" idx="15" hasCustomPrompt="1"/>
          </p:nvPr>
        </p:nvSpPr>
        <p:spPr>
          <a:xfrm>
            <a:off x="7483535"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sp>
        <p:nvSpPr>
          <p:cNvPr id="63" name="Text Placeholder 58"/>
          <p:cNvSpPr>
            <a:spLocks noGrp="1"/>
          </p:cNvSpPr>
          <p:nvPr>
            <p:ph type="body" sz="quarter" idx="16" hasCustomPrompt="1"/>
          </p:nvPr>
        </p:nvSpPr>
        <p:spPr>
          <a:xfrm>
            <a:off x="9834747" y="3886273"/>
            <a:ext cx="1909762" cy="1786104"/>
          </a:xfrm>
        </p:spPr>
        <p:txBody>
          <a:bodyPr/>
          <a:lstStyle>
            <a:lvl1pPr marL="0" indent="1588" algn="ctr">
              <a:buFont typeface="Arial" panose="020B0604020202020204" pitchFamily="34" charset="0"/>
              <a:buChar char="​"/>
              <a:defRPr/>
            </a:lvl1pPr>
            <a:lvl2pPr marL="231775" indent="-231775">
              <a:defRPr/>
            </a:lvl2pPr>
            <a:lvl3pPr marL="465138" indent="-231775">
              <a:defRPr/>
            </a:lvl3pPr>
            <a:lvl4pPr marL="739775" indent="-230188">
              <a:defRPr/>
            </a:lvl4pPr>
          </a:lstStyle>
          <a:p>
            <a:pPr lvl="0"/>
            <a:r>
              <a:rPr lang="en-US" dirty="0"/>
              <a:t>Click to edit Master text styles</a:t>
            </a:r>
          </a:p>
        </p:txBody>
      </p:sp>
      <p:pic>
        <p:nvPicPr>
          <p:cNvPr id="16" name="Picture 15"/>
          <p:cNvPicPr>
            <a:picLocks/>
          </p:cNvPicPr>
          <p:nvPr userDrawn="1"/>
        </p:nvPicPr>
        <p:blipFill>
          <a:blip r:embed="rId2"/>
          <a:stretch>
            <a:fillRect/>
          </a:stretch>
        </p:blipFill>
        <p:spPr>
          <a:xfrm>
            <a:off x="9746234" y="6365174"/>
            <a:ext cx="2139696" cy="301752"/>
          </a:xfrm>
          <a:prstGeom prst="rect">
            <a:avLst/>
          </a:prstGeom>
        </p:spPr>
      </p:pic>
      <p:sp>
        <p:nvSpPr>
          <p:cNvPr id="17"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8" name="Subtitle 2"/>
          <p:cNvSpPr>
            <a:spLocks noGrp="1"/>
          </p:cNvSpPr>
          <p:nvPr>
            <p:ph type="subTitle" idx="17"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15" name="Oval 14"/>
          <p:cNvSpPr/>
          <p:nvPr userDrawn="1"/>
        </p:nvSpPr>
        <p:spPr bwMode="gray">
          <a:xfrm>
            <a:off x="459966"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19" name="Oval 18"/>
          <p:cNvSpPr/>
          <p:nvPr userDrawn="1"/>
        </p:nvSpPr>
        <p:spPr bwMode="gray">
          <a:xfrm>
            <a:off x="279166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0" name="Oval 19"/>
          <p:cNvSpPr/>
          <p:nvPr userDrawn="1"/>
        </p:nvSpPr>
        <p:spPr bwMode="gray">
          <a:xfrm>
            <a:off x="514111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1" name="Oval 20"/>
          <p:cNvSpPr/>
          <p:nvPr userDrawn="1"/>
        </p:nvSpPr>
        <p:spPr bwMode="gray">
          <a:xfrm>
            <a:off x="7490569"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
        <p:nvSpPr>
          <p:cNvPr id="22" name="Oval 21"/>
          <p:cNvSpPr/>
          <p:nvPr userDrawn="1"/>
        </p:nvSpPr>
        <p:spPr bwMode="gray">
          <a:xfrm>
            <a:off x="9834748" y="1871645"/>
            <a:ext cx="1909762" cy="1909773"/>
          </a:xfrm>
          <a:prstGeom prst="ellipse">
            <a:avLst/>
          </a:prstGeom>
          <a:solidFill>
            <a:schemeClr val="accent1"/>
          </a:solidFill>
        </p:spPr>
        <p:txBody>
          <a:bodyPr vert="horz" lIns="0" tIns="0" rIns="0" bIns="0" rtlCol="0" anchor="ctr">
            <a:noAutofit/>
          </a:bodyPr>
          <a:lstStyle/>
          <a:p>
            <a:pPr marR="0" lvl="0" indent="1588" algn="ctr" fontAlgn="auto">
              <a:lnSpc>
                <a:spcPct val="92000"/>
              </a:lnSpc>
              <a:spcBef>
                <a:spcPts val="600"/>
              </a:spcBef>
              <a:spcAft>
                <a:spcPts val="300"/>
              </a:spcAft>
              <a:buClr>
                <a:srgbClr val="63A70A"/>
              </a:buClr>
              <a:buSzPct val="70000"/>
              <a:buFont typeface="Arial" panose="020B0604020202020204" pitchFamily="34" charset="0"/>
              <a:buChar char="​"/>
              <a:tabLst/>
            </a:pPr>
            <a:endParaRPr lang="en-US" sz="4400" b="1" dirty="0" err="1">
              <a:solidFill>
                <a:schemeClr val="accent1"/>
              </a:solidFill>
            </a:endParaRPr>
          </a:p>
        </p:txBody>
      </p:sp>
    </p:spTree>
    <p:extLst>
      <p:ext uri="{BB962C8B-B14F-4D97-AF65-F5344CB8AC3E}">
        <p14:creationId xmlns:p14="http://schemas.microsoft.com/office/powerpoint/2010/main" val="4017253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0" name="Subtitle 2"/>
          <p:cNvSpPr>
            <a:spLocks noGrp="1"/>
          </p:cNvSpPr>
          <p:nvPr>
            <p:ph type="subTitle" idx="1" hasCustomPrompt="1"/>
          </p:nvPr>
        </p:nvSpPr>
        <p:spPr>
          <a:xfrm>
            <a:off x="1434895" y="4429937"/>
            <a:ext cx="9322209" cy="479814"/>
          </a:xfrm>
        </p:spPr>
        <p:txBody>
          <a:bodyPr tIns="0"/>
          <a:lstStyle>
            <a:lvl1pPr marL="0" indent="0" algn="ctr">
              <a:buNone/>
              <a:defRPr sz="20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51" name="Title 50"/>
          <p:cNvSpPr>
            <a:spLocks noGrp="1"/>
          </p:cNvSpPr>
          <p:nvPr>
            <p:ph type="title"/>
          </p:nvPr>
        </p:nvSpPr>
        <p:spPr>
          <a:xfrm>
            <a:off x="1434895" y="299207"/>
            <a:ext cx="9322210" cy="3368067"/>
          </a:xfrm>
        </p:spPr>
        <p:txBody>
          <a:bodyPr lIns="0" bIns="91440" anchor="b"/>
          <a:lstStyle>
            <a:lvl1pPr marL="228600" indent="-228600">
              <a:buClrTx/>
              <a:buSzPct val="120000"/>
              <a:buFont typeface="Arial" panose="020B0604020202020204" pitchFamily="34" charset="0"/>
              <a:buChar char="“"/>
              <a:defRPr sz="4800"/>
            </a:lvl1pPr>
          </a:lstStyle>
          <a:p>
            <a:r>
              <a:rPr lang="en-US"/>
              <a:t>Click to edit Master title style</a:t>
            </a:r>
            <a:endParaRPr lang="en-US" dirty="0"/>
          </a:p>
        </p:txBody>
      </p:sp>
      <p:cxnSp>
        <p:nvCxnSpPr>
          <p:cNvPr id="8" name="Straight Connector 7"/>
          <p:cNvCxnSpPr>
            <a:cxnSpLocks/>
          </p:cNvCxnSpPr>
          <p:nvPr userDrawn="1"/>
        </p:nvCxnSpPr>
        <p:spPr bwMode="gray">
          <a:xfrm>
            <a:off x="3893222" y="4068865"/>
            <a:ext cx="4376840" cy="0"/>
          </a:xfrm>
          <a:prstGeom prst="line">
            <a:avLst/>
          </a:prstGeom>
          <a:ln w="381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6" name="TextBox 5"/>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5843367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Photo and Title">
    <p:bg bwMode="auto">
      <p:bgPr>
        <a:blipFill>
          <a:blip r:embed="rId2"/>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8496842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Photo and Title in Circ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bwMode="gray">
          <a:xfrm>
            <a:off x="6418815" y="787227"/>
            <a:ext cx="5063925" cy="5063925"/>
          </a:xfrm>
          <a:prstGeom prst="ellips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798377" y="2672904"/>
            <a:ext cx="4304801"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798377" y="3667899"/>
            <a:ext cx="4304800"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pic>
        <p:nvPicPr>
          <p:cNvPr id="7" name="Picture 6"/>
          <p:cNvPicPr>
            <a:picLocks/>
          </p:cNvPicPr>
          <p:nvPr userDrawn="1"/>
        </p:nvPicPr>
        <p:blipFill>
          <a:blip r:embed="rId3"/>
          <a:stretch>
            <a:fillRect/>
          </a:stretch>
        </p:blipFill>
        <p:spPr>
          <a:xfrm>
            <a:off x="9746234" y="6365174"/>
            <a:ext cx="2139696" cy="301752"/>
          </a:xfrm>
          <a:prstGeom prst="rect">
            <a:avLst/>
          </a:prstGeom>
        </p:spPr>
      </p:pic>
      <p:sp>
        <p:nvSpPr>
          <p:cNvPr id="8" name="TextBox 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4592750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Photo and Conten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userDrawn="1"/>
        </p:nvSpPr>
        <p:spPr bwMode="gray">
          <a:xfrm>
            <a:off x="6553200" y="0"/>
            <a:ext cx="5638800"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a:xfrm>
            <a:off x="6960837" y="444863"/>
            <a:ext cx="4775100" cy="899929"/>
          </a:xfrm>
        </p:spPr>
        <p:txBody>
          <a:bodyPr/>
          <a:lstStyle/>
          <a:p>
            <a:r>
              <a:rPr lang="en-US"/>
              <a:t>Click to edit Master title style</a:t>
            </a:r>
            <a:endParaRPr lang="en-US" dirty="0"/>
          </a:p>
        </p:txBody>
      </p:sp>
      <p:sp>
        <p:nvSpPr>
          <p:cNvPr id="6" name="Subtitle 2"/>
          <p:cNvSpPr>
            <a:spLocks noGrp="1"/>
          </p:cNvSpPr>
          <p:nvPr>
            <p:ph type="subTitle" idx="12" hasCustomPrompt="1"/>
          </p:nvPr>
        </p:nvSpPr>
        <p:spPr bwMode="gray">
          <a:xfrm>
            <a:off x="6960837" y="1439858"/>
            <a:ext cx="477509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53" name="Content Placeholder 52"/>
          <p:cNvSpPr>
            <a:spLocks noGrp="1"/>
          </p:cNvSpPr>
          <p:nvPr>
            <p:ph sz="quarter" idx="13"/>
          </p:nvPr>
        </p:nvSpPr>
        <p:spPr bwMode="gray">
          <a:xfrm>
            <a:off x="6961188" y="2320925"/>
            <a:ext cx="4774749" cy="3816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9" name="Picture 8"/>
          <p:cNvPicPr>
            <a:picLocks/>
          </p:cNvPicPr>
          <p:nvPr userDrawn="1"/>
        </p:nvPicPr>
        <p:blipFill>
          <a:blip r:embed="rId3"/>
          <a:stretch>
            <a:fillRect/>
          </a:stretch>
        </p:blipFill>
        <p:spPr>
          <a:xfrm>
            <a:off x="9746234" y="6365174"/>
            <a:ext cx="2139696" cy="301752"/>
          </a:xfrm>
          <a:prstGeom prst="rect">
            <a:avLst/>
          </a:prstGeom>
        </p:spPr>
      </p:pic>
      <p:sp>
        <p:nvSpPr>
          <p:cNvPr id="10" name="TextBox 9"/>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9810051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hoto and Title with Bullets">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bwMode="gray">
          <a:xfrm>
            <a:off x="0" y="0"/>
            <a:ext cx="12192000" cy="1872537"/>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4" name="Title 3"/>
          <p:cNvSpPr>
            <a:spLocks noGrp="1"/>
          </p:cNvSpPr>
          <p:nvPr>
            <p:ph type="title"/>
          </p:nvPr>
        </p:nvSpPr>
        <p:spPr bwMode="gray"/>
        <p:txBody>
          <a:bodyPr anchor="b"/>
          <a:lstStyle/>
          <a:p>
            <a:r>
              <a:rPr lang="en-US"/>
              <a:t>Click to edit Master title style</a:t>
            </a:r>
            <a:endParaRPr lang="en-US" dirty="0"/>
          </a:p>
        </p:txBody>
      </p:sp>
      <p:sp>
        <p:nvSpPr>
          <p:cNvPr id="6" name="Subtitle 2"/>
          <p:cNvSpPr>
            <a:spLocks noGrp="1"/>
          </p:cNvSpPr>
          <p:nvPr>
            <p:ph type="subTitle" idx="12" hasCustomPrompt="1"/>
          </p:nvPr>
        </p:nvSpPr>
        <p:spPr bwMode="gray">
          <a:xfrm>
            <a:off x="456063" y="1305388"/>
            <a:ext cx="11279873"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7" name="Text Placeholder 6"/>
          <p:cNvSpPr>
            <a:spLocks noGrp="1"/>
          </p:cNvSpPr>
          <p:nvPr>
            <p:ph type="body" sz="quarter" idx="13"/>
          </p:nvPr>
        </p:nvSpPr>
        <p:spPr bwMode="gray">
          <a:xfrm>
            <a:off x="6183596" y="2085977"/>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1" name="Text Placeholder 6"/>
          <p:cNvSpPr>
            <a:spLocks noGrp="1"/>
          </p:cNvSpPr>
          <p:nvPr>
            <p:ph type="body" sz="quarter" idx="14"/>
          </p:nvPr>
        </p:nvSpPr>
        <p:spPr bwMode="gray">
          <a:xfrm>
            <a:off x="6183596" y="2991356"/>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2" name="Text Placeholder 6"/>
          <p:cNvSpPr>
            <a:spLocks noGrp="1"/>
          </p:cNvSpPr>
          <p:nvPr>
            <p:ph type="body" sz="quarter" idx="15"/>
          </p:nvPr>
        </p:nvSpPr>
        <p:spPr bwMode="gray">
          <a:xfrm>
            <a:off x="6183596" y="388721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sp>
        <p:nvSpPr>
          <p:cNvPr id="13" name="Text Placeholder 6"/>
          <p:cNvSpPr>
            <a:spLocks noGrp="1"/>
          </p:cNvSpPr>
          <p:nvPr>
            <p:ph type="body" sz="quarter" idx="16"/>
          </p:nvPr>
        </p:nvSpPr>
        <p:spPr bwMode="gray">
          <a:xfrm>
            <a:off x="6183596" y="4786043"/>
            <a:ext cx="5552342" cy="671889"/>
          </a:xfrm>
          <a:prstGeom prst="roundRect">
            <a:avLst>
              <a:gd name="adj" fmla="val 1483"/>
            </a:avLst>
          </a:prstGeom>
          <a:solidFill>
            <a:schemeClr val="bg1">
              <a:alpha val="75000"/>
            </a:schemeClr>
          </a:solidFill>
        </p:spPr>
        <p:txBody>
          <a:bodyPr lIns="182880" tIns="182880" rIns="182880"/>
          <a:lstStyle/>
          <a:p>
            <a:pPr lvl="0"/>
            <a:r>
              <a:rPr lang="en-US"/>
              <a:t>Edit Master text styles</a:t>
            </a:r>
          </a:p>
        </p:txBody>
      </p:sp>
      <p:pic>
        <p:nvPicPr>
          <p:cNvPr id="10" name="Picture 9"/>
          <p:cNvPicPr>
            <a:picLocks/>
          </p:cNvPicPr>
          <p:nvPr userDrawn="1"/>
        </p:nvPicPr>
        <p:blipFill>
          <a:blip r:embed="rId3"/>
          <a:stretch>
            <a:fillRect/>
          </a:stretch>
        </p:blipFill>
        <p:spPr>
          <a:xfrm>
            <a:off x="9746234" y="6365174"/>
            <a:ext cx="2139696" cy="301752"/>
          </a:xfrm>
          <a:prstGeom prst="rect">
            <a:avLst/>
          </a:prstGeom>
        </p:spPr>
      </p:pic>
      <p:sp>
        <p:nvSpPr>
          <p:cNvPr id="15" name="TextBox 1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98246696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Dark">
    <p:bg>
      <p:bgRef idx="1001">
        <a:schemeClr val="bg1"/>
      </p:bgRef>
    </p:bg>
    <p:spTree>
      <p:nvGrpSpPr>
        <p:cNvPr id="1" name=""/>
        <p:cNvGrpSpPr/>
        <p:nvPr/>
      </p:nvGrpSpPr>
      <p:grpSpPr>
        <a:xfrm>
          <a:off x="0" y="0"/>
          <a:ext cx="0" cy="0"/>
          <a:chOff x="0" y="0"/>
          <a:chExt cx="0" cy="0"/>
        </a:xfrm>
      </p:grpSpPr>
      <p:pic>
        <p:nvPicPr>
          <p:cNvPr id="11" name="Picture 10"/>
          <p:cNvPicPr>
            <a:picLocks/>
          </p:cNvPicPr>
          <p:nvPr userDrawn="1"/>
        </p:nvPicPr>
        <p:blipFill>
          <a:blip r:embed="rId2"/>
          <a:stretch>
            <a:fillRect/>
          </a:stretch>
        </p:blipFill>
        <p:spPr>
          <a:xfrm>
            <a:off x="9746234" y="6365174"/>
            <a:ext cx="2139696" cy="301752"/>
          </a:xfrm>
          <a:prstGeom prst="rect">
            <a:avLst/>
          </a:prstGeom>
        </p:spPr>
      </p:pic>
      <p:sp>
        <p:nvSpPr>
          <p:cNvPr id="18" name="Content Placeholder 21"/>
          <p:cNvSpPr>
            <a:spLocks noGrp="1"/>
          </p:cNvSpPr>
          <p:nvPr>
            <p:ph sz="quarter" idx="10"/>
          </p:nvPr>
        </p:nvSpPr>
        <p:spPr>
          <a:xfrm>
            <a:off x="456063" y="1379621"/>
            <a:ext cx="11279872" cy="452425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20"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38226481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Photo Background">
    <p:bg bwMode="gray">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5" name="Picture 4"/>
          <p:cNvPicPr>
            <a:picLocks/>
          </p:cNvPicPr>
          <p:nvPr userDrawn="1"/>
        </p:nvPicPr>
        <p:blipFill>
          <a:blip r:embed="rId3"/>
          <a:stretch>
            <a:fillRect/>
          </a:stretch>
        </p:blipFill>
        <p:spPr>
          <a:xfrm>
            <a:off x="9746234" y="6365174"/>
            <a:ext cx="2139696" cy="301752"/>
          </a:xfrm>
          <a:prstGeom prst="rect">
            <a:avLst/>
          </a:prstGeom>
        </p:spPr>
      </p:pic>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1442287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p:bg>
      <p:bgPr>
        <a:solidFill>
          <a:schemeClr val="bg1"/>
        </a:solidFill>
        <a:effectLst/>
      </p:bgPr>
    </p:bg>
    <p:spTree>
      <p:nvGrpSpPr>
        <p:cNvPr id="1" name=""/>
        <p:cNvGrpSpPr/>
        <p:nvPr/>
      </p:nvGrpSpPr>
      <p:grpSpPr>
        <a:xfrm>
          <a:off x="0" y="0"/>
          <a:ext cx="0" cy="0"/>
          <a:chOff x="0" y="0"/>
          <a:chExt cx="0" cy="0"/>
        </a:xfrm>
      </p:grpSpPr>
      <p:pic>
        <p:nvPicPr>
          <p:cNvPr id="6" name="Picture 5"/>
          <p:cNvPicPr>
            <a:picLocks/>
          </p:cNvPicPr>
          <p:nvPr userDrawn="1"/>
        </p:nvPicPr>
        <p:blipFill rotWithShape="1">
          <a:blip r:embed="rId3"/>
          <a:srcRect r="70280"/>
          <a:stretch/>
        </p:blipFill>
        <p:spPr>
          <a:xfrm>
            <a:off x="0" y="0"/>
            <a:ext cx="3602736" cy="6857143"/>
          </a:xfrm>
          <a:prstGeom prst="rect">
            <a:avLst/>
          </a:prstGeom>
        </p:spPr>
      </p:pic>
      <p:sp>
        <p:nvSpPr>
          <p:cNvPr id="22" name="Content Placeholder 21"/>
          <p:cNvSpPr>
            <a:spLocks noGrp="1"/>
          </p:cNvSpPr>
          <p:nvPr>
            <p:ph sz="quarter" idx="10"/>
          </p:nvPr>
        </p:nvSpPr>
        <p:spPr>
          <a:xfrm>
            <a:off x="4097069" y="1874570"/>
            <a:ext cx="7638868" cy="42394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Oval 4"/>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9" name="Rectangle 18"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0" name="Rectangle 19"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11"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4" name="Title 3"/>
          <p:cNvSpPr>
            <a:spLocks noGrp="1"/>
          </p:cNvSpPr>
          <p:nvPr>
            <p:ph type="title"/>
          </p:nvPr>
        </p:nvSpPr>
        <p:spPr>
          <a:xfrm>
            <a:off x="4097069" y="752994"/>
            <a:ext cx="7638868" cy="668732"/>
          </a:xfrm>
        </p:spPr>
        <p:txBody>
          <a:bodyPr/>
          <a:lstStyle>
            <a:lvl1pPr>
              <a:defRPr/>
            </a:lvl1pPr>
          </a:lstStyle>
          <a:p>
            <a:r>
              <a:rPr lang="en-US"/>
              <a:t>Click to edit Master title style</a:t>
            </a:r>
            <a:endParaRPr lang="en-US" dirty="0"/>
          </a:p>
        </p:txBody>
      </p:sp>
      <p:cxnSp>
        <p:nvCxnSpPr>
          <p:cNvPr id="63" name="Straight Connector 62"/>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4" name="Picture 63"/>
          <p:cNvPicPr>
            <a:picLocks/>
          </p:cNvPicPr>
          <p:nvPr userDrawn="1"/>
        </p:nvPicPr>
        <p:blipFill>
          <a:blip r:embed="rId4"/>
          <a:stretch>
            <a:fillRect/>
          </a:stretch>
        </p:blipFill>
        <p:spPr>
          <a:xfrm>
            <a:off x="9746234" y="6365174"/>
            <a:ext cx="2139696" cy="301752"/>
          </a:xfrm>
          <a:prstGeom prst="rect">
            <a:avLst/>
          </a:prstGeom>
        </p:spPr>
      </p:pic>
      <p:sp>
        <p:nvSpPr>
          <p:cNvPr id="65" name="TextBox 64"/>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7407786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er Slide – 2 Bullets &amp; Quote">
    <p:bg>
      <p:bgPr>
        <a:solidFill>
          <a:schemeClr val="bg1"/>
        </a:solidFill>
        <a:effectLst/>
      </p:bgPr>
    </p:bg>
    <p:spTree>
      <p:nvGrpSpPr>
        <p:cNvPr id="1" name=""/>
        <p:cNvGrpSpPr/>
        <p:nvPr/>
      </p:nvGrpSpPr>
      <p:grpSpPr>
        <a:xfrm>
          <a:off x="0" y="0"/>
          <a:ext cx="0" cy="0"/>
          <a:chOff x="0" y="0"/>
          <a:chExt cx="0" cy="0"/>
        </a:xfrm>
      </p:grpSpPr>
      <p:pic>
        <p:nvPicPr>
          <p:cNvPr id="67" name="Picture 66"/>
          <p:cNvPicPr>
            <a:picLocks/>
          </p:cNvPicPr>
          <p:nvPr userDrawn="1"/>
        </p:nvPicPr>
        <p:blipFill rotWithShape="1">
          <a:blip r:embed="rId3"/>
          <a:srcRect r="70280"/>
          <a:stretch/>
        </p:blipFill>
        <p:spPr>
          <a:xfrm>
            <a:off x="0" y="0"/>
            <a:ext cx="3602736" cy="6857143"/>
          </a:xfrm>
          <a:prstGeom prst="rect">
            <a:avLst/>
          </a:prstGeom>
        </p:spPr>
      </p:pic>
      <p:grpSp>
        <p:nvGrpSpPr>
          <p:cNvPr id="13" name="Group 12" hidden="1"/>
          <p:cNvGrpSpPr/>
          <p:nvPr userDrawn="1">
            <p:custDataLst>
              <p:tags r:id="rId1"/>
            </p:custDataLst>
          </p:nvPr>
        </p:nvGrpSpPr>
        <p:grpSpPr bwMode="blackGray">
          <a:xfrm>
            <a:off x="762" y="-432"/>
            <a:ext cx="12192008" cy="6858003"/>
            <a:chOff x="-7" y="0"/>
            <a:chExt cx="12192008" cy="6858003"/>
          </a:xfrm>
        </p:grpSpPr>
        <p:grpSp>
          <p:nvGrpSpPr>
            <p:cNvPr id="14" name="Group 13" hidden="1"/>
            <p:cNvGrpSpPr/>
            <p:nvPr userDrawn="1"/>
          </p:nvGrpSpPr>
          <p:grpSpPr bwMode="blackGray">
            <a:xfrm>
              <a:off x="-7" y="0"/>
              <a:ext cx="12192008" cy="6858003"/>
              <a:chOff x="-7" y="0"/>
              <a:chExt cx="12192008" cy="6858003"/>
            </a:xfrm>
            <a:solidFill>
              <a:srgbClr val="7030A0">
                <a:alpha val="10000"/>
              </a:srgbClr>
            </a:solidFill>
          </p:grpSpPr>
          <p:sp>
            <p:nvSpPr>
              <p:cNvPr id="58" name="Rectangle 57" hidden="1"/>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hidden="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hidden="1"/>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hidden="1"/>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hidden="1"/>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5" name="Group 14" hidden="1"/>
            <p:cNvGrpSpPr/>
            <p:nvPr userDrawn="1"/>
          </p:nvGrpSpPr>
          <p:grpSpPr bwMode="blackGray">
            <a:xfrm>
              <a:off x="456062" y="304801"/>
              <a:ext cx="11279875" cy="5599075"/>
              <a:chOff x="0" y="304801"/>
              <a:chExt cx="12192000" cy="5599075"/>
            </a:xfrm>
          </p:grpSpPr>
          <p:cxnSp>
            <p:nvCxnSpPr>
              <p:cNvPr id="32" name="Straight Connector 31" hidden="1"/>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hidden="1"/>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hidden="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hidden="1"/>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hidden="1"/>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hidden="1"/>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hidden="1"/>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hidden="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hidden="1"/>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hidden="1"/>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hidden="1"/>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hidden="1"/>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hidden="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hidden="1"/>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hidden="1"/>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hidden="1"/>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hidden="1"/>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hidden="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hidden="1"/>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hidden="1"/>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hidden="1"/>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hidden="1"/>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hidden="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hidden="1"/>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hidden="1"/>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hidden="1"/>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7" name="Group 16" hidden="1"/>
            <p:cNvGrpSpPr/>
            <p:nvPr userDrawn="1"/>
          </p:nvGrpSpPr>
          <p:grpSpPr bwMode="blackGray">
            <a:xfrm>
              <a:off x="456062" y="304801"/>
              <a:ext cx="11277720" cy="5599075"/>
              <a:chOff x="456062" y="304801"/>
              <a:chExt cx="11277720" cy="5817450"/>
            </a:xfrm>
          </p:grpSpPr>
          <p:sp>
            <p:nvSpPr>
              <p:cNvPr id="18" name="Rectangle 17" hidden="1"/>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9" name="Rectangle 18" hidden="1"/>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1" name="Rectangle 20" hidden="1"/>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3" name="Rectangle 22" hidden="1"/>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4" name="Rectangle 23" hidden="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5" name="Rectangle 24" hidden="1"/>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6" name="Rectangle 25" hidden="1"/>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7" name="Rectangle 26" hidden="1"/>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8" name="Rectangle 27" hidden="1"/>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29" name="Rectangle 28" hidden="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0" name="Rectangle 29" hidden="1"/>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31" name="Rectangle 30" hidden="1"/>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22" name="Content Placeholder 21"/>
          <p:cNvSpPr>
            <a:spLocks noGrp="1"/>
          </p:cNvSpPr>
          <p:nvPr>
            <p:ph sz="quarter" idx="10"/>
          </p:nvPr>
        </p:nvSpPr>
        <p:spPr>
          <a:xfrm>
            <a:off x="4097069" y="3453146"/>
            <a:ext cx="7638868" cy="266088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3"/>
          <p:cNvSpPr>
            <a:spLocks noGrp="1"/>
          </p:cNvSpPr>
          <p:nvPr>
            <p:ph type="title"/>
          </p:nvPr>
        </p:nvSpPr>
        <p:spPr>
          <a:xfrm>
            <a:off x="4097069" y="752295"/>
            <a:ext cx="7638868" cy="669431"/>
          </a:xfrm>
        </p:spPr>
        <p:txBody>
          <a:bodyPr/>
          <a:lstStyle/>
          <a:p>
            <a:r>
              <a:rPr lang="en-US"/>
              <a:t>Click to edit Master title style</a:t>
            </a:r>
            <a:endParaRPr lang="en-US" dirty="0"/>
          </a:p>
        </p:txBody>
      </p:sp>
      <p:sp>
        <p:nvSpPr>
          <p:cNvPr id="9" name="Text Placeholder 8"/>
          <p:cNvSpPr>
            <a:spLocks noGrp="1"/>
          </p:cNvSpPr>
          <p:nvPr>
            <p:ph type="body" sz="quarter" idx="13" hasCustomPrompt="1"/>
          </p:nvPr>
        </p:nvSpPr>
        <p:spPr bwMode="invGray">
          <a:xfrm>
            <a:off x="4097337" y="1874189"/>
            <a:ext cx="7638600" cy="936860"/>
          </a:xfrm>
          <a:solidFill>
            <a:schemeClr val="tx1">
              <a:alpha val="15000"/>
            </a:schemeClr>
          </a:solidFill>
        </p:spPr>
        <p:txBody>
          <a:bodyPr wrap="square" lIns="91440" tIns="182880" rIns="91440" bIns="91440" anchor="t">
            <a:spAutoFit/>
          </a:bodyPr>
          <a:lstStyle>
            <a:lvl1pPr marL="177800" indent="-115888">
              <a:buClr>
                <a:schemeClr val="tx1"/>
              </a:buClr>
              <a:buSzPct val="100000"/>
              <a:buFont typeface="Arial" panose="020B0604020202020204" pitchFamily="34" charset="0"/>
              <a:buChar char="“"/>
              <a:defRPr/>
            </a:lvl1pPr>
            <a:lvl2pPr marL="406400" indent="-231775">
              <a:buClr>
                <a:schemeClr val="tx2"/>
              </a:buClr>
              <a:buFont typeface="Arial" panose="020B0604020202020204" pitchFamily="34" charset="0"/>
              <a:buChar char="–"/>
              <a:defRPr sz="1400" b="1" i="1"/>
            </a:lvl2pPr>
          </a:lstStyle>
          <a:p>
            <a:pPr lvl="0"/>
            <a:r>
              <a:rPr lang="en-US" dirty="0"/>
              <a:t>Insert quote here</a:t>
            </a:r>
          </a:p>
          <a:p>
            <a:pPr lvl="1"/>
            <a:r>
              <a:rPr lang="en-US" dirty="0"/>
              <a:t>Speaker</a:t>
            </a:r>
          </a:p>
        </p:txBody>
      </p:sp>
      <p:sp>
        <p:nvSpPr>
          <p:cNvPr id="70" name="Oval 69"/>
          <p:cNvSpPr>
            <a:spLocks noChangeAspect="1"/>
          </p:cNvSpPr>
          <p:nvPr userDrawn="1"/>
        </p:nvSpPr>
        <p:spPr>
          <a:xfrm>
            <a:off x="750079" y="1202177"/>
            <a:ext cx="2103120" cy="21031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pic>
        <p:nvPicPr>
          <p:cNvPr id="63" name="Picture 62"/>
          <p:cNvPicPr>
            <a:picLocks/>
          </p:cNvPicPr>
          <p:nvPr userDrawn="1"/>
        </p:nvPicPr>
        <p:blipFill>
          <a:blip r:embed="rId4"/>
          <a:stretch>
            <a:fillRect/>
          </a:stretch>
        </p:blipFill>
        <p:spPr>
          <a:xfrm>
            <a:off x="9746234" y="6365174"/>
            <a:ext cx="2139696" cy="301752"/>
          </a:xfrm>
          <a:prstGeom prst="rect">
            <a:avLst/>
          </a:prstGeom>
        </p:spPr>
      </p:pic>
      <p:cxnSp>
        <p:nvCxnSpPr>
          <p:cNvPr id="66" name="Straight Connector 65"/>
          <p:cNvCxnSpPr>
            <a:cxnSpLocks/>
          </p:cNvCxnSpPr>
          <p:nvPr userDrawn="1"/>
        </p:nvCxnSpPr>
        <p:spPr bwMode="gray">
          <a:xfrm>
            <a:off x="7544477" y="704601"/>
            <a:ext cx="744053" cy="0"/>
          </a:xfrm>
          <a:prstGeom prst="line">
            <a:avLst/>
          </a:prstGeom>
          <a:ln w="1270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4" name="Text Placeholder 10"/>
          <p:cNvSpPr>
            <a:spLocks noGrp="1"/>
          </p:cNvSpPr>
          <p:nvPr>
            <p:ph type="body" sz="quarter" idx="14" hasCustomPrompt="1"/>
          </p:nvPr>
        </p:nvSpPr>
        <p:spPr bwMode="white">
          <a:xfrm>
            <a:off x="4097069" y="304369"/>
            <a:ext cx="7638868" cy="206846"/>
          </a:xfrm>
          <a:solidFill>
            <a:schemeClr val="bg1">
              <a:alpha val="15000"/>
            </a:schemeClr>
          </a:solidFill>
        </p:spPr>
        <p:txBody>
          <a:bodyPr tIns="0" rIns="0" bIns="0" anchor="ctr">
            <a:noAutofit/>
          </a:bodyPr>
          <a:lstStyle>
            <a:lvl1pPr marL="9525" indent="0" algn="ctr">
              <a:lnSpc>
                <a:spcPct val="100000"/>
              </a:lnSpc>
              <a:spcBef>
                <a:spcPts val="0"/>
              </a:spcBef>
              <a:spcAft>
                <a:spcPts val="300"/>
              </a:spcAft>
              <a:buFont typeface="Arial" panose="020B0604020202020204" pitchFamily="34" charset="0"/>
              <a:buChar char="​"/>
              <a:tabLst/>
              <a:defRPr sz="1600" b="1" cap="all" spc="50" baseline="0">
                <a:solidFill>
                  <a:schemeClr val="accent1"/>
                </a:solidFill>
              </a:defRPr>
            </a:lvl1pPr>
            <a:lvl2pPr marL="231775" indent="-3175">
              <a:spcBef>
                <a:spcPts val="0"/>
              </a:spcBef>
              <a:spcAft>
                <a:spcPts val="300"/>
              </a:spcAft>
              <a:buFont typeface="Arial" panose="020B0604020202020204" pitchFamily="34" charset="0"/>
              <a:buChar char="​"/>
              <a:defRPr sz="1400" b="1">
                <a:solidFill>
                  <a:schemeClr val="accent1"/>
                </a:solidFill>
              </a:defRPr>
            </a:lvl2pPr>
            <a:lvl3pPr marL="231775" indent="-3175">
              <a:spcBef>
                <a:spcPts val="0"/>
              </a:spcBef>
              <a:spcAft>
                <a:spcPts val="300"/>
              </a:spcAft>
              <a:buFont typeface="Arial" panose="020B0604020202020204" pitchFamily="34" charset="0"/>
              <a:buChar char="​"/>
              <a:defRPr sz="1200"/>
            </a:lvl3pPr>
            <a:lvl4pPr marL="230188" indent="-1588">
              <a:spcBef>
                <a:spcPts val="0"/>
              </a:spcBef>
              <a:spcAft>
                <a:spcPts val="300"/>
              </a:spcAft>
              <a:buFont typeface="Arial" panose="020B0604020202020204" pitchFamily="34" charset="0"/>
              <a:buChar char="​"/>
              <a:defRPr sz="1200"/>
            </a:lvl4pPr>
            <a:lvl5pPr marL="228600" indent="0">
              <a:spcBef>
                <a:spcPts val="0"/>
              </a:spcBef>
              <a:spcAft>
                <a:spcPts val="300"/>
              </a:spcAft>
              <a:defRPr sz="1200"/>
            </a:lvl5pPr>
          </a:lstStyle>
          <a:p>
            <a:pPr lvl="0"/>
            <a:r>
              <a:rPr lang="en-US" dirty="0"/>
              <a:t>INDUSTRY AND USE CASE HERE</a:t>
            </a:r>
          </a:p>
        </p:txBody>
      </p:sp>
      <p:sp>
        <p:nvSpPr>
          <p:cNvPr id="68" name="TextBox 67"/>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904953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Mission Statement">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4" name="Picture 3"/>
          <p:cNvPicPr>
            <a:picLocks/>
          </p:cNvPicPr>
          <p:nvPr userDrawn="1"/>
        </p:nvPicPr>
        <p:blipFill>
          <a:blip r:embed="rId3"/>
          <a:stretch>
            <a:fillRect/>
          </a:stretch>
        </p:blipFill>
        <p:spPr>
          <a:xfrm>
            <a:off x="9746234" y="6365174"/>
            <a:ext cx="2139696" cy="301752"/>
          </a:xfrm>
          <a:prstGeom prst="rect">
            <a:avLst/>
          </a:prstGeom>
        </p:spPr>
      </p:pic>
      <p:sp>
        <p:nvSpPr>
          <p:cNvPr id="7" name="TextBox 6"/>
          <p:cNvSpPr txBox="1"/>
          <p:nvPr userDrawn="1"/>
        </p:nvSpPr>
        <p:spPr>
          <a:xfrm>
            <a:off x="35681" y="6559204"/>
            <a:ext cx="6082731" cy="215444"/>
          </a:xfrm>
          <a:prstGeom prst="rect">
            <a:avLst/>
          </a:prstGeom>
          <a:noFill/>
        </p:spPr>
        <p:txBody>
          <a:bodyPr wrap="square" rtlCol="0">
            <a:spAutoFit/>
          </a:bodyPr>
          <a:lstStyle/>
          <a:p>
            <a:pPr algn="l"/>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2576101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Key Takeaways">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a:srcRect r="66689"/>
          <a:stretch/>
        </p:blipFill>
        <p:spPr>
          <a:xfrm>
            <a:off x="762" y="428"/>
            <a:ext cx="4060698" cy="6857143"/>
          </a:xfrm>
          <a:prstGeom prst="rect">
            <a:avLst/>
          </a:prstGeom>
        </p:spPr>
      </p:pic>
      <p:sp>
        <p:nvSpPr>
          <p:cNvPr id="22" name="Content Placeholder 21"/>
          <p:cNvSpPr>
            <a:spLocks noGrp="1"/>
          </p:cNvSpPr>
          <p:nvPr>
            <p:ph sz="quarter" idx="10"/>
          </p:nvPr>
        </p:nvSpPr>
        <p:spPr>
          <a:xfrm>
            <a:off x="4686300" y="310397"/>
            <a:ext cx="7049635" cy="5805909"/>
          </a:xfrm>
        </p:spPr>
        <p:txBody>
          <a:bodyPr anchor="ctr"/>
          <a:lstStyle>
            <a:lvl1pPr marL="465138" indent="-465138">
              <a:spcBef>
                <a:spcPts val="3000"/>
              </a:spcBef>
              <a:spcAft>
                <a:spcPts val="300"/>
              </a:spcAft>
              <a:buSzPct val="120000"/>
              <a:buFont typeface="+mj-lt"/>
              <a:buAutoNum type="arabicPeriod"/>
              <a:defRPr sz="2800"/>
            </a:lvl1pPr>
            <a:lvl2pPr marL="623888" indent="-231775">
              <a:defRPr sz="2400"/>
            </a:lvl2pPr>
            <a:lvl3pPr marL="855663" indent="-231775">
              <a:tabLst/>
              <a:defRPr/>
            </a:lvl3pPr>
            <a:lvl4pPr marL="1089025" indent="-230188">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Subtitle 2"/>
          <p:cNvSpPr>
            <a:spLocks noGrp="1"/>
          </p:cNvSpPr>
          <p:nvPr>
            <p:ph type="subTitle" idx="1" hasCustomPrompt="1"/>
          </p:nvPr>
        </p:nvSpPr>
        <p:spPr bwMode="ltGray">
          <a:xfrm>
            <a:off x="456064" y="3186421"/>
            <a:ext cx="3214237"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Explain Context and Topic</a:t>
            </a:r>
            <a:endParaRPr lang="en-US" dirty="0"/>
          </a:p>
        </p:txBody>
      </p:sp>
      <p:sp>
        <p:nvSpPr>
          <p:cNvPr id="2" name="Title 1"/>
          <p:cNvSpPr>
            <a:spLocks noGrp="1"/>
          </p:cNvSpPr>
          <p:nvPr>
            <p:ph type="title" hasCustomPrompt="1"/>
          </p:nvPr>
        </p:nvSpPr>
        <p:spPr bwMode="ltGray">
          <a:xfrm>
            <a:off x="456063" y="578734"/>
            <a:ext cx="3214237" cy="2512622"/>
          </a:xfrm>
        </p:spPr>
        <p:txBody>
          <a:bodyPr anchor="b" anchorCtr="0"/>
          <a:lstStyle>
            <a:lvl1pPr>
              <a:defRPr>
                <a:solidFill>
                  <a:schemeClr val="bg1"/>
                </a:solidFill>
              </a:defRPr>
            </a:lvl1pPr>
          </a:lstStyle>
          <a:p>
            <a:r>
              <a:rPr lang="en-US" dirty="0"/>
              <a:t>Subject: </a:t>
            </a:r>
            <a:br>
              <a:rPr lang="en-US" dirty="0"/>
            </a:br>
            <a:r>
              <a:rPr lang="en-US" dirty="0"/>
              <a:t>Slide Title</a:t>
            </a:r>
          </a:p>
        </p:txBody>
      </p:sp>
      <p:pic>
        <p:nvPicPr>
          <p:cNvPr id="8" name="Picture 7"/>
          <p:cNvPicPr>
            <a:picLocks noChangeAspect="1"/>
          </p:cNvPicPr>
          <p:nvPr userDrawn="1"/>
        </p:nvPicPr>
        <p:blipFill>
          <a:blip r:embed="rId3"/>
          <a:stretch>
            <a:fillRect/>
          </a:stretch>
        </p:blipFill>
        <p:spPr>
          <a:xfrm>
            <a:off x="9745665" y="6368577"/>
            <a:ext cx="2140265" cy="297553"/>
          </a:xfrm>
          <a:prstGeom prst="rect">
            <a:avLst/>
          </a:prstGeom>
        </p:spPr>
      </p:pic>
      <p:sp>
        <p:nvSpPr>
          <p:cNvPr id="7" name="TextBox 6"/>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121864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ast Slide">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stretch>
            <a:fillRect/>
          </a:stretch>
        </p:blipFill>
        <p:spPr>
          <a:xfrm>
            <a:off x="504" y="283"/>
            <a:ext cx="12190992" cy="6857433"/>
          </a:xfrm>
          <a:prstGeom prst="rect">
            <a:avLst/>
          </a:prstGeom>
        </p:spPr>
      </p:pic>
      <p:sp>
        <p:nvSpPr>
          <p:cNvPr id="3" name="Title 2"/>
          <p:cNvSpPr>
            <a:spLocks noGrp="1"/>
          </p:cNvSpPr>
          <p:nvPr>
            <p:ph type="title" hasCustomPrompt="1"/>
          </p:nvPr>
        </p:nvSpPr>
        <p:spPr bwMode="ltGray">
          <a:xfrm>
            <a:off x="639744" y="2224810"/>
            <a:ext cx="5904883" cy="2408378"/>
          </a:xfrm>
        </p:spPr>
        <p:txBody>
          <a:bodyPr anchor="t"/>
          <a:lstStyle>
            <a:lvl1pPr algn="l">
              <a:defRPr sz="6000" b="0"/>
            </a:lvl1pPr>
          </a:lstStyle>
          <a:p>
            <a:r>
              <a:rPr lang="en-US" dirty="0"/>
              <a:t>Thank You</a:t>
            </a:r>
          </a:p>
        </p:txBody>
      </p:sp>
      <p:sp>
        <p:nvSpPr>
          <p:cNvPr id="4" name="TextBox 3"/>
          <p:cNvSpPr txBox="1"/>
          <p:nvPr userDrawn="1"/>
        </p:nvSpPr>
        <p:spPr>
          <a:xfrm>
            <a:off x="6104965" y="34865"/>
            <a:ext cx="6082731" cy="215444"/>
          </a:xfrm>
          <a:prstGeom prst="rect">
            <a:avLst/>
          </a:prstGeom>
          <a:noFill/>
        </p:spPr>
        <p:txBody>
          <a:bodyPr wrap="square" rtlCol="0">
            <a:spAutoFit/>
          </a:bodyPr>
          <a:lstStyle/>
          <a:p>
            <a:pPr algn="r"/>
            <a:r>
              <a:rPr lang="en-US" sz="800" cap="all" spc="100" dirty="0">
                <a:solidFill>
                  <a:schemeClr val="accent2">
                    <a:lumMod val="75000"/>
                  </a:schemeClr>
                </a:solidFill>
              </a:rPr>
              <a:t>© 2017 Splunk Inc.</a:t>
            </a:r>
          </a:p>
        </p:txBody>
      </p:sp>
    </p:spTree>
    <p:extLst>
      <p:ext uri="{BB962C8B-B14F-4D97-AF65-F5344CB8AC3E}">
        <p14:creationId xmlns:p14="http://schemas.microsoft.com/office/powerpoint/2010/main" val="3387301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orward-Looking Statements">
    <p:spTree>
      <p:nvGrpSpPr>
        <p:cNvPr id="1" name=""/>
        <p:cNvGrpSpPr/>
        <p:nvPr/>
      </p:nvGrpSpPr>
      <p:grpSpPr>
        <a:xfrm>
          <a:off x="0" y="0"/>
          <a:ext cx="0" cy="0"/>
          <a:chOff x="0" y="0"/>
          <a:chExt cx="0" cy="0"/>
        </a:xfrm>
      </p:grpSpPr>
      <p:sp>
        <p:nvSpPr>
          <p:cNvPr id="2" name="TextBox 1"/>
          <p:cNvSpPr txBox="1"/>
          <p:nvPr userDrawn="1"/>
        </p:nvSpPr>
        <p:spPr>
          <a:xfrm>
            <a:off x="1238646" y="1231498"/>
            <a:ext cx="9843045" cy="4247958"/>
          </a:xfrm>
          <a:prstGeom prst="rect">
            <a:avLst/>
          </a:prstGeom>
          <a:noFill/>
        </p:spPr>
        <p:txBody>
          <a:bodyPr wrap="square" lIns="0" tIns="201168" rIns="0" bIns="0" rtlCol="0">
            <a:spAutoFit/>
          </a:bodyPr>
          <a:lstStyle/>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During the course of this presentation, we may make forward-looking statements regarding future events or the expected performance of the company. We caution you that such statements reflect our current</a:t>
            </a:r>
            <a:r>
              <a:rPr lang="en-US" sz="1600" baseline="0" dirty="0"/>
              <a:t> e</a:t>
            </a:r>
            <a:r>
              <a:rPr lang="en-US" sz="1600" dirty="0"/>
              <a:t>xpectations and estimates based on factors currently known to us and that actual events or results could differ materially. For important factors that may cause actual results to differ from those contained in our forward-looking statements, please review our filings with the SEC.  </a:t>
            </a:r>
          </a:p>
          <a:p>
            <a:pPr marL="0" marR="0" lvl="0" indent="0" algn="l" defTabSz="914400" rtl="0" eaLnBrk="1" fontAlgn="auto" latinLnBrk="0" hangingPunct="1">
              <a:lnSpc>
                <a:spcPct val="114000"/>
              </a:lnSpc>
              <a:spcBef>
                <a:spcPts val="0"/>
              </a:spcBef>
              <a:spcAft>
                <a:spcPts val="1200"/>
              </a:spcAft>
              <a:buClrTx/>
              <a:buSzTx/>
              <a:buFontTx/>
              <a:buNone/>
              <a:tabLst/>
              <a:defRPr/>
            </a:pPr>
            <a:r>
              <a:rPr lang="en-US" sz="1600" dirty="0"/>
              <a:t>The forward-looking statements made in this presentation are being made as of the time and date of its live presentation. If reviewed after its live presentation, this presentation may not contain current or accurate information. We do not assume any obligation to update any forward-looking statements we may make. In addition, any information about our roadmap outlines our general product direction and is subject to change at any time without notice. It is for informational purposes only and shall not be incorporated into any contract or other commitment. Splunk undertakes no obligation either to develop the features or functionality described or to include any such feature or functionality in a future release.</a:t>
            </a:r>
          </a:p>
          <a:p>
            <a:pPr>
              <a:lnSpc>
                <a:spcPct val="114000"/>
              </a:lnSpc>
              <a:spcAft>
                <a:spcPts val="1200"/>
              </a:spcAft>
            </a:pPr>
            <a:r>
              <a:rPr lang="en-US" sz="1050" dirty="0"/>
              <a:t>Splunk, Splunk&gt;, Listen to Your Data, The Engine for Machine Data, Splunk Cloud, Splunk Light and SPL are trademarks and registered trademarks of Splunk Inc. in the United States and other countries. All other brand names, product names, or trademarks belong to their respective owners. © 2017 Splunk Inc. All rights reserved.</a:t>
            </a:r>
          </a:p>
        </p:txBody>
      </p:sp>
      <p:sp>
        <p:nvSpPr>
          <p:cNvPr id="11" name="Title 1"/>
          <p:cNvSpPr txBox="1">
            <a:spLocks/>
          </p:cNvSpPr>
          <p:nvPr userDrawn="1"/>
        </p:nvSpPr>
        <p:spPr>
          <a:xfrm>
            <a:off x="456063" y="310394"/>
            <a:ext cx="11279874" cy="443586"/>
          </a:xfrm>
          <a:prstGeom prst="rect">
            <a:avLst/>
          </a:prstGeom>
        </p:spPr>
        <p:txBody>
          <a:bodyPr vert="horz" lIns="0" tIns="82296" rIns="0" bIns="0" rtlCol="0" anchor="t" anchorCtr="0">
            <a:noAutofit/>
          </a:bodyPr>
          <a:lst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a:lstStyle>
          <a:p>
            <a:r>
              <a:rPr lang="en-US" dirty="0"/>
              <a:t>Forward-Looking Statements</a:t>
            </a:r>
          </a:p>
        </p:txBody>
      </p:sp>
      <p:sp>
        <p:nvSpPr>
          <p:cNvPr id="4" name="TextBox 3"/>
          <p:cNvSpPr txBox="1"/>
          <p:nvPr userDrawn="1"/>
        </p:nvSpPr>
        <p:spPr>
          <a:xfrm>
            <a:off x="1311517" y="-385813"/>
            <a:ext cx="9568966" cy="369332"/>
          </a:xfrm>
          <a:prstGeom prst="rect">
            <a:avLst/>
          </a:prstGeom>
          <a:noFill/>
        </p:spPr>
        <p:txBody>
          <a:bodyPr wrap="none" lIns="0" tIns="0" rIns="0" bIns="0" rtlCol="0">
            <a:spAutoFit/>
          </a:bodyPr>
          <a:lstStyle/>
          <a:p>
            <a:pPr algn="ctr"/>
            <a:r>
              <a:rPr lang="en-US" sz="2400" b="1" dirty="0">
                <a:solidFill>
                  <a:srgbClr val="C00000"/>
                </a:solidFill>
              </a:rPr>
              <a:t>THIS SLIDE IS REQUIRED FOR</a:t>
            </a:r>
            <a:r>
              <a:rPr lang="en-US" sz="2400" b="1" baseline="0" dirty="0">
                <a:solidFill>
                  <a:srgbClr val="C00000"/>
                </a:solidFill>
              </a:rPr>
              <a:t> ALL 3</a:t>
            </a:r>
            <a:r>
              <a:rPr lang="en-US" sz="2400" b="1" baseline="30000" dirty="0">
                <a:solidFill>
                  <a:srgbClr val="C00000"/>
                </a:solidFill>
              </a:rPr>
              <a:t>RD</a:t>
            </a:r>
            <a:r>
              <a:rPr lang="en-US" sz="2400" b="1" baseline="0" dirty="0">
                <a:solidFill>
                  <a:srgbClr val="C00000"/>
                </a:solidFill>
              </a:rPr>
              <a:t> PARTY PRESENTATIONS.</a:t>
            </a:r>
            <a:endParaRPr lang="en-US" sz="2400" b="1" dirty="0">
              <a:solidFill>
                <a:srgbClr val="C00000"/>
              </a:solidFill>
            </a:endParaRPr>
          </a:p>
        </p:txBody>
      </p:sp>
      <p:sp>
        <p:nvSpPr>
          <p:cNvPr id="3" name="TextBox 2"/>
          <p:cNvSpPr txBox="1"/>
          <p:nvPr userDrawn="1"/>
        </p:nvSpPr>
        <p:spPr>
          <a:xfrm>
            <a:off x="-1" y="7436222"/>
            <a:ext cx="5943602" cy="3600986"/>
          </a:xfrm>
          <a:prstGeom prst="rect">
            <a:avLst/>
          </a:prstGeom>
          <a:noFill/>
        </p:spPr>
        <p:txBody>
          <a:bodyPr wrap="square" lIns="0" tIns="0" rIns="0" bIns="0" rtlCol="0">
            <a:spAutoFit/>
          </a:bodyPr>
          <a:lstStyle/>
          <a:p>
            <a:r>
              <a:rPr lang="en-US" b="1" i="0" dirty="0">
                <a:effectLst/>
              </a:rPr>
              <a:t>Presentations to Third-Parties </a:t>
            </a:r>
            <a:r>
              <a:rPr lang="en-US" b="0" i="0" dirty="0">
                <a:effectLst/>
              </a:rPr>
              <a:t>(i.e., non-Splunkers)</a:t>
            </a:r>
            <a:endParaRPr lang="en-US" b="0" i="0" dirty="0"/>
          </a:p>
          <a:p>
            <a:pPr marL="285750" lvl="0" indent="-285750">
              <a:buFont typeface="Arial" charset="0"/>
              <a:buChar char="•"/>
            </a:pPr>
            <a:r>
              <a:rPr lang="en-US" b="0" i="0" dirty="0">
                <a:effectLst/>
              </a:rPr>
              <a:t>When presenting to third</a:t>
            </a:r>
            <a:r>
              <a:rPr lang="en-US" b="0" i="0" baseline="0" dirty="0">
                <a:effectLst/>
              </a:rPr>
              <a:t> parties, this </a:t>
            </a:r>
            <a:r>
              <a:rPr lang="en-US" b="0" i="0" dirty="0">
                <a:effectLst/>
              </a:rPr>
              <a:t>slide must</a:t>
            </a:r>
            <a:r>
              <a:rPr lang="en-US" b="0" i="0" baseline="0" dirty="0">
                <a:effectLst/>
              </a:rPr>
              <a:t> be included immediately after the title slide.</a:t>
            </a:r>
            <a:endParaRPr lang="en-US" sz="1800" b="0" i="0" kern="1200" dirty="0">
              <a:solidFill>
                <a:schemeClr val="tx1"/>
              </a:solidFill>
              <a:effectLst/>
              <a:latin typeface="+mn-lt"/>
              <a:ea typeface="+mn-ea"/>
              <a:cs typeface="+mn-cs"/>
            </a:endParaRPr>
          </a:p>
          <a:p>
            <a:pPr marL="285750" lvl="0" indent="-285750">
              <a:buFont typeface="Arial" charset="0"/>
              <a:buChar char="•"/>
            </a:pPr>
            <a:r>
              <a:rPr lang="en-US" sz="1800" b="0" i="0" kern="1200" dirty="0">
                <a:solidFill>
                  <a:schemeClr val="tx1"/>
                </a:solidFill>
                <a:effectLst/>
                <a:latin typeface="+mn-lt"/>
                <a:ea typeface="+mn-ea"/>
                <a:cs typeface="+mn-cs"/>
              </a:rPr>
              <a:t>O</a:t>
            </a:r>
            <a:r>
              <a:rPr lang="en-US" b="0" i="0" dirty="0">
                <a:effectLst/>
              </a:rPr>
              <a:t>nly share confidential information on a “need-to-know” basis and make sure the audience members are bound by non-disclosure or confidentiality agreements. </a:t>
            </a:r>
          </a:p>
          <a:p>
            <a:pPr marL="285750" lvl="0" indent="-285750">
              <a:buFont typeface="Arial" charset="0"/>
              <a:buChar char="•"/>
            </a:pPr>
            <a:r>
              <a:rPr lang="en-US" sz="1800" b="0" i="0" dirty="0">
                <a:effectLst/>
              </a:rPr>
              <a:t>Before disclosing any customer or other third party names, logos or use cases, confirm with Marketing that we have the right consents.</a:t>
            </a:r>
            <a:r>
              <a:rPr lang="en-US" b="0" i="0" dirty="0">
                <a:effectLst/>
              </a:rPr>
              <a:t> </a:t>
            </a:r>
          </a:p>
          <a:p>
            <a:pPr marL="285750" lvl="0" indent="-285750">
              <a:buFont typeface="Arial" charset="0"/>
              <a:buChar char="•"/>
            </a:pPr>
            <a:r>
              <a:rPr lang="en-US" sz="1800" b="0" i="0" dirty="0">
                <a:effectLst/>
              </a:rPr>
              <a:t>Don’t bash the competition. If making comparisons between Splunk and our competitors, stick to the facts.</a:t>
            </a:r>
            <a:r>
              <a:rPr lang="en-US" b="0" i="0" dirty="0">
                <a:effectLst/>
              </a:rPr>
              <a:t> </a:t>
            </a:r>
          </a:p>
          <a:p>
            <a:pPr marL="285750" lvl="0" indent="-285750">
              <a:buFont typeface="Arial" charset="0"/>
              <a:buChar char="•"/>
            </a:pPr>
            <a:r>
              <a:rPr lang="en-US" sz="1800" b="0" i="0" dirty="0">
                <a:effectLst/>
              </a:rPr>
              <a:t>Make sure all statements are not overstated and are supported by facts.</a:t>
            </a:r>
            <a:r>
              <a:rPr lang="en-US" b="0" i="0" dirty="0">
                <a:effectLst/>
              </a:rPr>
              <a:t> </a:t>
            </a:r>
          </a:p>
        </p:txBody>
      </p:sp>
      <p:sp>
        <p:nvSpPr>
          <p:cNvPr id="6" name="TextBox 5"/>
          <p:cNvSpPr txBox="1"/>
          <p:nvPr userDrawn="1"/>
        </p:nvSpPr>
        <p:spPr>
          <a:xfrm>
            <a:off x="6508376" y="7436222"/>
            <a:ext cx="5943602" cy="2492990"/>
          </a:xfrm>
          <a:prstGeom prst="rect">
            <a:avLst/>
          </a:prstGeom>
          <a:noFill/>
        </p:spPr>
        <p:txBody>
          <a:bodyPr wrap="square" lIns="0" tIns="0" rIns="0" bIns="0" rtlCol="0">
            <a:spAutoFit/>
          </a:bodyPr>
          <a:lstStyle/>
          <a:p>
            <a:pPr lvl="0"/>
            <a:r>
              <a:rPr lang="en-US" sz="1800" b="1" kern="1200" dirty="0">
                <a:solidFill>
                  <a:schemeClr val="tx1"/>
                </a:solidFill>
                <a:effectLst/>
                <a:latin typeface="+mn-lt"/>
                <a:ea typeface="+mn-ea"/>
                <a:cs typeface="+mn-cs"/>
              </a:rPr>
              <a:t>Confidential</a:t>
            </a:r>
            <a:r>
              <a:rPr lang="en-US" sz="1800" b="1" kern="1200" baseline="0" dirty="0">
                <a:solidFill>
                  <a:schemeClr val="tx1"/>
                </a:solidFill>
                <a:effectLst/>
                <a:latin typeface="+mn-lt"/>
                <a:ea typeface="+mn-ea"/>
                <a:cs typeface="+mn-cs"/>
              </a:rPr>
              <a:t> Information</a:t>
            </a:r>
            <a:endParaRPr lang="en-US" sz="1800" b="1" kern="1200" dirty="0">
              <a:solidFill>
                <a:schemeClr val="tx1"/>
              </a:solidFill>
              <a:effectLst/>
              <a:latin typeface="+mn-lt"/>
              <a:ea typeface="+mn-ea"/>
              <a:cs typeface="+mn-cs"/>
            </a:endParaRPr>
          </a:p>
          <a:p>
            <a:pPr marL="285750" lvl="0" indent="-285750">
              <a:buFont typeface="Arial" charset="0"/>
              <a:buChar char="•"/>
            </a:pPr>
            <a:r>
              <a:rPr lang="en-US" sz="1800" kern="1200" dirty="0">
                <a:solidFill>
                  <a:schemeClr val="tx1"/>
                </a:solidFill>
                <a:effectLst/>
                <a:latin typeface="+mn-lt"/>
                <a:ea typeface="+mn-ea"/>
                <a:cs typeface="+mn-cs"/>
              </a:rPr>
              <a:t>I</a:t>
            </a:r>
            <a:r>
              <a:rPr lang="en-US" dirty="0">
                <a:effectLst/>
              </a:rPr>
              <a:t>f the presentation contains confidential information, a confidentiality notice must appear on every slide.</a:t>
            </a:r>
            <a:r>
              <a:rPr lang="en-US" baseline="0" dirty="0">
                <a:effectLst/>
              </a:rPr>
              <a:t> Please contact </a:t>
            </a:r>
            <a:r>
              <a:rPr lang="en-US" baseline="0" dirty="0">
                <a:effectLst/>
                <a:hlinkClick r:id="rId2"/>
              </a:rPr>
              <a:t>powerpoint@splunk.com</a:t>
            </a:r>
            <a:r>
              <a:rPr lang="en-US" baseline="0" dirty="0">
                <a:effectLst/>
              </a:rPr>
              <a:t> for help implementing this notice: Confidential information. Do not distribute.</a:t>
            </a:r>
            <a:endParaRPr lang="en-US" dirty="0">
              <a:effectLst/>
            </a:endParaRPr>
          </a:p>
          <a:p>
            <a:pPr marL="285750" indent="-285750">
              <a:buFont typeface="Arial" charset="0"/>
              <a:buChar char="•"/>
            </a:pPr>
            <a:r>
              <a:rPr lang="en-US" dirty="0">
                <a:effectLst/>
              </a:rPr>
              <a:t>Examples of confidential information:</a:t>
            </a:r>
            <a:r>
              <a:rPr lang="en-US" baseline="0" dirty="0">
                <a:effectLst/>
              </a:rPr>
              <a:t>  </a:t>
            </a:r>
            <a:r>
              <a:rPr lang="en-US" dirty="0">
                <a:effectLst/>
              </a:rPr>
              <a:t>financial results, strategic business and marketing plans, product launches and roadmaps, customer lists and use cases. </a:t>
            </a:r>
          </a:p>
        </p:txBody>
      </p:sp>
      <p:sp>
        <p:nvSpPr>
          <p:cNvPr id="5" name="TextBox 4"/>
          <p:cNvSpPr txBox="1"/>
          <p:nvPr userDrawn="1"/>
        </p:nvSpPr>
        <p:spPr>
          <a:xfrm>
            <a:off x="3753568" y="6979024"/>
            <a:ext cx="4631076" cy="369332"/>
          </a:xfrm>
          <a:prstGeom prst="rect">
            <a:avLst/>
          </a:prstGeom>
          <a:noFill/>
        </p:spPr>
        <p:txBody>
          <a:bodyPr wrap="none" lIns="0" tIns="0" rIns="0" bIns="0"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2400" b="1" i="0">
                <a:solidFill>
                  <a:srgbClr val="C00000"/>
                </a:solidFill>
              </a:rPr>
              <a:t>NOTICE </a:t>
            </a:r>
            <a:r>
              <a:rPr lang="en-US" sz="2400" b="1" i="0" baseline="0">
                <a:solidFill>
                  <a:srgbClr val="C00000"/>
                </a:solidFill>
              </a:rPr>
              <a:t>FROM SPLUNK</a:t>
            </a:r>
            <a:r>
              <a:rPr lang="en-US" sz="2400" b="1" i="0">
                <a:solidFill>
                  <a:srgbClr val="C00000"/>
                </a:solidFill>
              </a:rPr>
              <a:t> LEGAL</a:t>
            </a:r>
          </a:p>
        </p:txBody>
      </p:sp>
    </p:spTree>
    <p:extLst>
      <p:ext uri="{BB962C8B-B14F-4D97-AF65-F5344CB8AC3E}">
        <p14:creationId xmlns:p14="http://schemas.microsoft.com/office/powerpoint/2010/main" val="127902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Grid">
    <p:spTree>
      <p:nvGrpSpPr>
        <p:cNvPr id="1" name=""/>
        <p:cNvGrpSpPr/>
        <p:nvPr/>
      </p:nvGrpSpPr>
      <p:grpSpPr>
        <a:xfrm>
          <a:off x="0" y="0"/>
          <a:ext cx="0" cy="0"/>
          <a:chOff x="0" y="0"/>
          <a:chExt cx="0" cy="0"/>
        </a:xfrm>
      </p:grpSpPr>
      <p:grpSp>
        <p:nvGrpSpPr>
          <p:cNvPr id="99" name="Group 98"/>
          <p:cNvGrpSpPr/>
          <p:nvPr userDrawn="1"/>
        </p:nvGrpSpPr>
        <p:grpSpPr bwMode="blackGray">
          <a:xfrm>
            <a:off x="-7" y="0"/>
            <a:ext cx="12192008" cy="6858003"/>
            <a:chOff x="-7" y="0"/>
            <a:chExt cx="12192008" cy="6858003"/>
          </a:xfrm>
        </p:grpSpPr>
        <p:grpSp>
          <p:nvGrpSpPr>
            <p:cNvPr id="100" name="Group 99"/>
            <p:cNvGrpSpPr/>
            <p:nvPr userDrawn="1"/>
          </p:nvGrpSpPr>
          <p:grpSpPr bwMode="blackGray">
            <a:xfrm>
              <a:off x="-7" y="0"/>
              <a:ext cx="12192008" cy="6858003"/>
              <a:chOff x="-7" y="0"/>
              <a:chExt cx="12192008" cy="6858003"/>
            </a:xfrm>
            <a:solidFill>
              <a:srgbClr val="7030A0">
                <a:alpha val="10000"/>
              </a:srgbClr>
            </a:solidFill>
          </p:grpSpPr>
          <p:sp>
            <p:nvSpPr>
              <p:cNvPr id="141" name="Rectangle 140"/>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2" name="Rectangle 141"/>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3" name="Rectangle 142"/>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4" name="Rectangle 143"/>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45" name="Rectangle 144"/>
              <p:cNvSpPr/>
              <p:nvPr userDrawn="1"/>
            </p:nvSpPr>
            <p:spPr bwMode="blackGray">
              <a:xfrm rot="5400000">
                <a:off x="5872035" y="-4223457"/>
                <a:ext cx="447930"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101" name="Group 100"/>
            <p:cNvGrpSpPr/>
            <p:nvPr userDrawn="1"/>
          </p:nvGrpSpPr>
          <p:grpSpPr bwMode="blackGray">
            <a:xfrm>
              <a:off x="456062" y="304801"/>
              <a:ext cx="11279875" cy="5599075"/>
              <a:chOff x="0" y="304801"/>
              <a:chExt cx="12192000" cy="5599075"/>
            </a:xfrm>
          </p:grpSpPr>
          <p:cxnSp>
            <p:nvCxnSpPr>
              <p:cNvPr id="115" name="Straight Connector 114"/>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102" name="Group 101"/>
            <p:cNvGrpSpPr/>
            <p:nvPr userDrawn="1"/>
          </p:nvGrpSpPr>
          <p:grpSpPr bwMode="blackGray">
            <a:xfrm>
              <a:off x="456062" y="304801"/>
              <a:ext cx="11277720" cy="5599075"/>
              <a:chOff x="456062" y="304801"/>
              <a:chExt cx="11277720" cy="5817450"/>
            </a:xfrm>
          </p:grpSpPr>
          <p:sp>
            <p:nvSpPr>
              <p:cNvPr id="103" name="Rectangle 102"/>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4" name="Rectangle 103"/>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5" name="Rectangle 104"/>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6" name="Rectangle 105"/>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7" name="Rectangle 106"/>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8" name="Rectangle 107"/>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09" name="Rectangle 108"/>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0" name="Rectangle 109"/>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1" name="Rectangle 110"/>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2" name="Rectangle 111"/>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3" name="Rectangle 112"/>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114" name="Rectangle 113"/>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Tree>
    <p:extLst>
      <p:ext uri="{BB962C8B-B14F-4D97-AF65-F5344CB8AC3E}">
        <p14:creationId xmlns:p14="http://schemas.microsoft.com/office/powerpoint/2010/main" val="63036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Grid and text sizing">
    <p:spTree>
      <p:nvGrpSpPr>
        <p:cNvPr id="1" name=""/>
        <p:cNvGrpSpPr/>
        <p:nvPr/>
      </p:nvGrpSpPr>
      <p:grpSpPr>
        <a:xfrm>
          <a:off x="0" y="0"/>
          <a:ext cx="0" cy="0"/>
          <a:chOff x="0" y="0"/>
          <a:chExt cx="0" cy="0"/>
        </a:xfrm>
      </p:grpSpPr>
      <p:grpSp>
        <p:nvGrpSpPr>
          <p:cNvPr id="54" name="Group 53"/>
          <p:cNvGrpSpPr/>
          <p:nvPr userDrawn="1"/>
        </p:nvGrpSpPr>
        <p:grpSpPr bwMode="blackGray">
          <a:xfrm>
            <a:off x="-7" y="0"/>
            <a:ext cx="12192008" cy="6858003"/>
            <a:chOff x="-7" y="0"/>
            <a:chExt cx="12192008" cy="6858003"/>
          </a:xfrm>
        </p:grpSpPr>
        <p:grpSp>
          <p:nvGrpSpPr>
            <p:cNvPr id="55" name="Group 54"/>
            <p:cNvGrpSpPr/>
            <p:nvPr userDrawn="1"/>
          </p:nvGrpSpPr>
          <p:grpSpPr bwMode="blackGray">
            <a:xfrm>
              <a:off x="-7" y="0"/>
              <a:ext cx="12192008" cy="6858003"/>
              <a:chOff x="-7" y="0"/>
              <a:chExt cx="12192008" cy="6858003"/>
            </a:xfrm>
            <a:solidFill>
              <a:srgbClr val="7030A0">
                <a:alpha val="10000"/>
              </a:srgbClr>
            </a:solidFill>
          </p:grpSpPr>
          <p:sp>
            <p:nvSpPr>
              <p:cNvPr id="96" name="Rectangle 95"/>
              <p:cNvSpPr/>
              <p:nvPr userDrawn="1"/>
            </p:nvSpPr>
            <p:spPr bwMode="blackGray">
              <a:xfrm>
                <a:off x="-1"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7" name="Rectangle 96"/>
              <p:cNvSpPr/>
              <p:nvPr userDrawn="1"/>
            </p:nvSpPr>
            <p:spPr bwMode="blackGray">
              <a:xfrm>
                <a:off x="11735937" y="0"/>
                <a:ext cx="45606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8" name="Rectangle 97"/>
              <p:cNvSpPr/>
              <p:nvPr userDrawn="1"/>
            </p:nvSpPr>
            <p:spPr bwMode="blackGray">
              <a:xfrm rot="5400000">
                <a:off x="5940803" y="-5940802"/>
                <a:ext cx="310394" cy="1219200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99" name="Rectangle 98"/>
              <p:cNvSpPr/>
              <p:nvPr userDrawn="1"/>
            </p:nvSpPr>
            <p:spPr bwMode="blackGray">
              <a:xfrm rot="5400000">
                <a:off x="5618932" y="284938"/>
                <a:ext cx="954126" cy="1219200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nvGrpSpPr>
            <p:cNvPr id="56" name="Group 55"/>
            <p:cNvGrpSpPr/>
            <p:nvPr userDrawn="1"/>
          </p:nvGrpSpPr>
          <p:grpSpPr bwMode="blackGray">
            <a:xfrm>
              <a:off x="456062" y="304801"/>
              <a:ext cx="11279875" cy="5599075"/>
              <a:chOff x="0" y="304801"/>
              <a:chExt cx="12192000" cy="5599075"/>
            </a:xfrm>
          </p:grpSpPr>
          <p:cxnSp>
            <p:nvCxnSpPr>
              <p:cNvPr id="70" name="Straight Connector 69"/>
              <p:cNvCxnSpPr/>
              <p:nvPr userDrawn="1"/>
            </p:nvCxnSpPr>
            <p:spPr bwMode="blackGray">
              <a:xfrm>
                <a:off x="0" y="52876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userDrawn="1"/>
            </p:nvCxnSpPr>
            <p:spPr bwMode="blackGray">
              <a:xfrm>
                <a:off x="0" y="30480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userDrawn="1"/>
            </p:nvCxnSpPr>
            <p:spPr bwMode="blackGray">
              <a:xfrm>
                <a:off x="0" y="75272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userDrawn="1"/>
            </p:nvCxnSpPr>
            <p:spPr bwMode="blackGray">
              <a:xfrm>
                <a:off x="0" y="97669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userDrawn="1"/>
            </p:nvCxnSpPr>
            <p:spPr bwMode="blackGray">
              <a:xfrm>
                <a:off x="0" y="120065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userDrawn="1"/>
            </p:nvCxnSpPr>
            <p:spPr bwMode="blackGray">
              <a:xfrm>
                <a:off x="0" y="142461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userDrawn="1"/>
            </p:nvCxnSpPr>
            <p:spPr bwMode="blackGray">
              <a:xfrm>
                <a:off x="0" y="164857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userDrawn="1"/>
            </p:nvCxnSpPr>
            <p:spPr bwMode="blackGray">
              <a:xfrm>
                <a:off x="0" y="187254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userDrawn="1"/>
            </p:nvCxnSpPr>
            <p:spPr bwMode="blackGray">
              <a:xfrm>
                <a:off x="0" y="209650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userDrawn="1"/>
            </p:nvCxnSpPr>
            <p:spPr bwMode="blackGray">
              <a:xfrm>
                <a:off x="0" y="232046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userDrawn="1"/>
            </p:nvCxnSpPr>
            <p:spPr bwMode="blackGray">
              <a:xfrm>
                <a:off x="0" y="254443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userDrawn="1"/>
            </p:nvCxnSpPr>
            <p:spPr bwMode="blackGray">
              <a:xfrm>
                <a:off x="0" y="299235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userDrawn="1"/>
            </p:nvCxnSpPr>
            <p:spPr bwMode="blackGray">
              <a:xfrm>
                <a:off x="0" y="276839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userDrawn="1"/>
            </p:nvCxnSpPr>
            <p:spPr bwMode="blackGray">
              <a:xfrm>
                <a:off x="0" y="344028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userDrawn="1"/>
            </p:nvCxnSpPr>
            <p:spPr bwMode="blackGray">
              <a:xfrm>
                <a:off x="0" y="321632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userDrawn="1"/>
            </p:nvCxnSpPr>
            <p:spPr bwMode="blackGray">
              <a:xfrm>
                <a:off x="0" y="366424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userDrawn="1"/>
            </p:nvCxnSpPr>
            <p:spPr bwMode="blackGray">
              <a:xfrm>
                <a:off x="0" y="3888209"/>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userDrawn="1"/>
            </p:nvCxnSpPr>
            <p:spPr bwMode="blackGray">
              <a:xfrm>
                <a:off x="0" y="4112172"/>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userDrawn="1"/>
            </p:nvCxnSpPr>
            <p:spPr bwMode="blackGray">
              <a:xfrm>
                <a:off x="0" y="4336135"/>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userDrawn="1"/>
            </p:nvCxnSpPr>
            <p:spPr bwMode="blackGray">
              <a:xfrm>
                <a:off x="0" y="4560098"/>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userDrawn="1"/>
            </p:nvCxnSpPr>
            <p:spPr bwMode="blackGray">
              <a:xfrm>
                <a:off x="0" y="4784061"/>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userDrawn="1"/>
            </p:nvCxnSpPr>
            <p:spPr bwMode="blackGray">
              <a:xfrm>
                <a:off x="0" y="5008024"/>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userDrawn="1"/>
            </p:nvCxnSpPr>
            <p:spPr bwMode="blackGray">
              <a:xfrm>
                <a:off x="0" y="5231987"/>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userDrawn="1"/>
            </p:nvCxnSpPr>
            <p:spPr bwMode="blackGray">
              <a:xfrm>
                <a:off x="0" y="5455950"/>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userDrawn="1"/>
            </p:nvCxnSpPr>
            <p:spPr bwMode="blackGray">
              <a:xfrm>
                <a:off x="0" y="5903876"/>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userDrawn="1"/>
            </p:nvCxnSpPr>
            <p:spPr bwMode="blackGray">
              <a:xfrm>
                <a:off x="0" y="5679913"/>
                <a:ext cx="12192000" cy="0"/>
              </a:xfrm>
              <a:prstGeom prst="line">
                <a:avLst/>
              </a:prstGeom>
              <a:ln>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57" name="Group 56"/>
            <p:cNvGrpSpPr/>
            <p:nvPr userDrawn="1"/>
          </p:nvGrpSpPr>
          <p:grpSpPr bwMode="blackGray">
            <a:xfrm>
              <a:off x="456062" y="304801"/>
              <a:ext cx="11277720" cy="5599075"/>
              <a:chOff x="456062" y="304801"/>
              <a:chExt cx="11277720" cy="5817450"/>
            </a:xfrm>
          </p:grpSpPr>
          <p:sp>
            <p:nvSpPr>
              <p:cNvPr id="58" name="Rectangle 57"/>
              <p:cNvSpPr/>
              <p:nvPr userDrawn="1"/>
            </p:nvSpPr>
            <p:spPr bwMode="blackGray">
              <a:xfrm>
                <a:off x="7138185"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9" name="Rectangle 58"/>
              <p:cNvSpPr/>
              <p:nvPr userDrawn="1"/>
            </p:nvSpPr>
            <p:spPr bwMode="blackGray">
              <a:xfrm>
                <a:off x="5229007"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0" name="Rectangle 59"/>
              <p:cNvSpPr/>
              <p:nvPr userDrawn="1"/>
            </p:nvSpPr>
            <p:spPr bwMode="blackGray">
              <a:xfrm>
                <a:off x="4274418"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1" name="Rectangle 60"/>
              <p:cNvSpPr/>
              <p:nvPr userDrawn="1"/>
            </p:nvSpPr>
            <p:spPr bwMode="blackGray">
              <a:xfrm>
                <a:off x="3319829"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2" name="Rectangle 61"/>
              <p:cNvSpPr/>
              <p:nvPr userDrawn="1"/>
            </p:nvSpPr>
            <p:spPr bwMode="blackGray">
              <a:xfrm>
                <a:off x="2365240"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3" name="Rectangle 62"/>
              <p:cNvSpPr/>
              <p:nvPr userDrawn="1"/>
            </p:nvSpPr>
            <p:spPr bwMode="blackGray">
              <a:xfrm>
                <a:off x="1410651"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4" name="Rectangle 63"/>
              <p:cNvSpPr/>
              <p:nvPr userDrawn="1"/>
            </p:nvSpPr>
            <p:spPr bwMode="blackGray">
              <a:xfrm>
                <a:off x="45606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5" name="Rectangle 64"/>
              <p:cNvSpPr/>
              <p:nvPr userDrawn="1"/>
            </p:nvSpPr>
            <p:spPr bwMode="blackGray">
              <a:xfrm>
                <a:off x="6183596"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6" name="Rectangle 65"/>
              <p:cNvSpPr/>
              <p:nvPr userDrawn="1"/>
            </p:nvSpPr>
            <p:spPr bwMode="blackGray">
              <a:xfrm>
                <a:off x="8092774"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7" name="Rectangle 66"/>
              <p:cNvSpPr/>
              <p:nvPr userDrawn="1"/>
            </p:nvSpPr>
            <p:spPr bwMode="blackGray">
              <a:xfrm>
                <a:off x="9047363"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8" name="Rectangle 67"/>
              <p:cNvSpPr/>
              <p:nvPr userDrawn="1"/>
            </p:nvSpPr>
            <p:spPr bwMode="blackGray">
              <a:xfrm>
                <a:off x="1000195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69" name="Rectangle 68"/>
              <p:cNvSpPr/>
              <p:nvPr userDrawn="1"/>
            </p:nvSpPr>
            <p:spPr bwMode="blackGray">
              <a:xfrm>
                <a:off x="10956542" y="304801"/>
                <a:ext cx="777240" cy="5817450"/>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grpSp>
      </p:grpSp>
      <p:sp>
        <p:nvSpPr>
          <p:cNvPr id="3" name="TextBox 2"/>
          <p:cNvSpPr txBox="1"/>
          <p:nvPr userDrawn="1"/>
        </p:nvSpPr>
        <p:spPr>
          <a:xfrm>
            <a:off x="347239" y="254642"/>
            <a:ext cx="2431115" cy="400110"/>
          </a:xfrm>
          <a:prstGeom prst="rect">
            <a:avLst/>
          </a:prstGeom>
          <a:noFill/>
        </p:spPr>
        <p:txBody>
          <a:bodyPr wrap="none" rtlCol="0">
            <a:spAutoFit/>
          </a:bodyPr>
          <a:lstStyle/>
          <a:p>
            <a:r>
              <a:rPr lang="en-US" sz="2000"/>
              <a:t>Grid</a:t>
            </a:r>
            <a:r>
              <a:rPr lang="en-US" sz="2000" baseline="0"/>
              <a:t> and Text sizing</a:t>
            </a:r>
            <a:endParaRPr lang="en-US" sz="2000" dirty="0"/>
          </a:p>
        </p:txBody>
      </p:sp>
      <p:sp>
        <p:nvSpPr>
          <p:cNvPr id="52" name="TextBox 51"/>
          <p:cNvSpPr txBox="1"/>
          <p:nvPr userDrawn="1"/>
        </p:nvSpPr>
        <p:spPr>
          <a:xfrm>
            <a:off x="347239" y="1124694"/>
            <a:ext cx="11406418" cy="4082656"/>
          </a:xfrm>
          <a:prstGeom prst="rect">
            <a:avLst/>
          </a:prstGeom>
          <a:noFill/>
        </p:spPr>
        <p:txBody>
          <a:bodyPr wrap="square" rtlCol="0">
            <a:spAutoFit/>
          </a:bodyPr>
          <a:lstStyle/>
          <a:p>
            <a:pPr>
              <a:lnSpc>
                <a:spcPct val="95000"/>
              </a:lnSpc>
              <a:spcBef>
                <a:spcPts val="600"/>
              </a:spcBef>
              <a:spcAft>
                <a:spcPts val="300"/>
              </a:spcAft>
            </a:pPr>
            <a:r>
              <a:rPr lang="en-US" sz="6000" dirty="0"/>
              <a:t>Section Titles, 60pt,</a:t>
            </a:r>
            <a:r>
              <a:rPr lang="en-US" sz="6000" baseline="0" dirty="0"/>
              <a:t> Black</a:t>
            </a:r>
            <a:endParaRPr lang="en-US" sz="6000" dirty="0"/>
          </a:p>
          <a:p>
            <a:pPr>
              <a:lnSpc>
                <a:spcPct val="95000"/>
              </a:lnSpc>
              <a:spcBef>
                <a:spcPts val="600"/>
              </a:spcBef>
              <a:spcAft>
                <a:spcPts val="300"/>
              </a:spcAft>
            </a:pPr>
            <a:r>
              <a:rPr lang="en-US" sz="3600" b="1" dirty="0"/>
              <a:t>Page</a:t>
            </a:r>
            <a:r>
              <a:rPr lang="en-US" sz="3600" b="1" baseline="0" dirty="0"/>
              <a:t> Titles, 36pt, Bold, Black</a:t>
            </a:r>
          </a:p>
          <a:p>
            <a:pPr>
              <a:lnSpc>
                <a:spcPct val="95000"/>
              </a:lnSpc>
              <a:spcBef>
                <a:spcPts val="600"/>
              </a:spcBef>
              <a:spcAft>
                <a:spcPts val="300"/>
              </a:spcAft>
            </a:pPr>
            <a:r>
              <a:rPr lang="en-US" sz="2400" baseline="0" dirty="0">
                <a:solidFill>
                  <a:schemeClr val="accent3"/>
                </a:solidFill>
              </a:rPr>
              <a:t>Sub Titles, 24pt, Gray 80% Accent 3</a:t>
            </a:r>
          </a:p>
          <a:p>
            <a:pPr>
              <a:lnSpc>
                <a:spcPct val="95000"/>
              </a:lnSpc>
              <a:spcBef>
                <a:spcPts val="600"/>
              </a:spcBef>
              <a:spcAft>
                <a:spcPts val="300"/>
              </a:spcAft>
            </a:pPr>
            <a:endParaRPr lang="en-US" sz="2400" baseline="0" dirty="0">
              <a:solidFill>
                <a:schemeClr val="accent3"/>
              </a:solidFill>
            </a:endParaRPr>
          </a:p>
          <a:p>
            <a:pPr>
              <a:lnSpc>
                <a:spcPct val="95000"/>
              </a:lnSpc>
              <a:spcBef>
                <a:spcPts val="600"/>
              </a:spcBef>
              <a:spcAft>
                <a:spcPts val="300"/>
              </a:spcAft>
            </a:pPr>
            <a:r>
              <a:rPr lang="en-US" sz="2400" baseline="0" dirty="0"/>
              <a:t>Standard Text, 24pt, Black</a:t>
            </a:r>
          </a:p>
          <a:p>
            <a:pPr>
              <a:lnSpc>
                <a:spcPct val="95000"/>
              </a:lnSpc>
              <a:spcBef>
                <a:spcPts val="600"/>
              </a:spcBef>
              <a:spcAft>
                <a:spcPts val="300"/>
              </a:spcAft>
            </a:pPr>
            <a:r>
              <a:rPr lang="en-US" sz="2000" baseline="0" dirty="0"/>
              <a:t>Standard Text, 20pt, Black</a:t>
            </a:r>
          </a:p>
          <a:p>
            <a:pPr>
              <a:lnSpc>
                <a:spcPct val="95000"/>
              </a:lnSpc>
              <a:spcBef>
                <a:spcPts val="600"/>
              </a:spcBef>
              <a:spcAft>
                <a:spcPts val="300"/>
              </a:spcAft>
            </a:pPr>
            <a:r>
              <a:rPr lang="en-US" sz="1600" baseline="0" dirty="0"/>
              <a:t>Standard Text, 16pt, Black</a:t>
            </a:r>
          </a:p>
          <a:p>
            <a:endParaRPr lang="en-US" dirty="0"/>
          </a:p>
        </p:txBody>
      </p:sp>
      <p:sp>
        <p:nvSpPr>
          <p:cNvPr id="53" name="TextBox 52"/>
          <p:cNvSpPr txBox="1"/>
          <p:nvPr userDrawn="1"/>
        </p:nvSpPr>
        <p:spPr>
          <a:xfrm>
            <a:off x="427265" y="5566511"/>
            <a:ext cx="7508337" cy="461665"/>
          </a:xfrm>
          <a:prstGeom prst="rect">
            <a:avLst/>
          </a:prstGeom>
          <a:noFill/>
        </p:spPr>
        <p:txBody>
          <a:bodyPr wrap="none" rtlCol="0">
            <a:spAutoFit/>
          </a:bodyPr>
          <a:lstStyle/>
          <a:p>
            <a:r>
              <a:rPr lang="en-US" sz="2400" b="0" dirty="0"/>
              <a:t>Text</a:t>
            </a:r>
            <a:r>
              <a:rPr lang="en-US" sz="2400" b="0" baseline="0" dirty="0"/>
              <a:t> sizes:   </a:t>
            </a:r>
            <a:r>
              <a:rPr lang="en-US" sz="2400" b="0" dirty="0">
                <a:solidFill>
                  <a:schemeClr val="tx1"/>
                </a:solidFill>
              </a:rPr>
              <a:t>60    48     36     28     24     20    16   14</a:t>
            </a:r>
          </a:p>
        </p:txBody>
      </p:sp>
    </p:spTree>
    <p:extLst>
      <p:ext uri="{BB962C8B-B14F-4D97-AF65-F5344CB8AC3E}">
        <p14:creationId xmlns:p14="http://schemas.microsoft.com/office/powerpoint/2010/main" val="107186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O NOT USE">
    <p:spTree>
      <p:nvGrpSpPr>
        <p:cNvPr id="1" name=""/>
        <p:cNvGrpSpPr/>
        <p:nvPr/>
      </p:nvGrpSpPr>
      <p:grpSpPr>
        <a:xfrm>
          <a:off x="0" y="0"/>
          <a:ext cx="0" cy="0"/>
          <a:chOff x="0" y="0"/>
          <a:chExt cx="0" cy="0"/>
        </a:xfrm>
      </p:grpSpPr>
      <p:sp>
        <p:nvSpPr>
          <p:cNvPr id="2" name="Rectangle 1"/>
          <p:cNvSpPr/>
          <p:nvPr userDrawn="1"/>
        </p:nvSpPr>
        <p:spPr bwMode="ltGray">
          <a:xfrm>
            <a:off x="672690" y="705853"/>
            <a:ext cx="10846620" cy="545431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bg1"/>
              </a:solidFill>
            </a:endParaRPr>
          </a:p>
        </p:txBody>
      </p:sp>
      <p:sp>
        <p:nvSpPr>
          <p:cNvPr id="52" name="TextBox 51"/>
          <p:cNvSpPr txBox="1"/>
          <p:nvPr userDrawn="1"/>
        </p:nvSpPr>
        <p:spPr bwMode="ltGray">
          <a:xfrm>
            <a:off x="1106424" y="2121991"/>
            <a:ext cx="9979152" cy="2723823"/>
          </a:xfrm>
          <a:prstGeom prst="rect">
            <a:avLst/>
          </a:prstGeom>
          <a:noFill/>
        </p:spPr>
        <p:txBody>
          <a:bodyPr wrap="square" rtlCol="0">
            <a:spAutoFit/>
          </a:bodyPr>
          <a:lstStyle/>
          <a:p>
            <a:pPr algn="ctr">
              <a:lnSpc>
                <a:spcPct val="95000"/>
              </a:lnSpc>
              <a:spcBef>
                <a:spcPts val="600"/>
              </a:spcBef>
              <a:spcAft>
                <a:spcPts val="300"/>
              </a:spcAft>
            </a:pPr>
            <a:r>
              <a:rPr lang="en-US" sz="6000" dirty="0">
                <a:solidFill>
                  <a:schemeClr val="bg1"/>
                </a:solidFill>
              </a:rPr>
              <a:t>All master slides after this are </a:t>
            </a:r>
            <a:r>
              <a:rPr lang="en-US" sz="6000" b="1" dirty="0">
                <a:solidFill>
                  <a:schemeClr val="bg1"/>
                </a:solidFill>
              </a:rPr>
              <a:t>not</a:t>
            </a:r>
            <a:r>
              <a:rPr lang="en-US" sz="6000" dirty="0">
                <a:solidFill>
                  <a:schemeClr val="bg1"/>
                </a:solidFill>
              </a:rPr>
              <a:t> part</a:t>
            </a:r>
            <a:r>
              <a:rPr lang="en-US" sz="6000" baseline="0" dirty="0">
                <a:solidFill>
                  <a:schemeClr val="bg1"/>
                </a:solidFill>
              </a:rPr>
              <a:t> of this template. </a:t>
            </a:r>
            <a:r>
              <a:rPr lang="en-US" sz="6000" dirty="0">
                <a:solidFill>
                  <a:schemeClr val="bg1"/>
                </a:solidFill>
              </a:rPr>
              <a:t>Please delete them.</a:t>
            </a:r>
            <a:endParaRPr lang="en-US" dirty="0">
              <a:solidFill>
                <a:schemeClr val="bg1"/>
              </a:solidFill>
            </a:endParaRPr>
          </a:p>
        </p:txBody>
      </p:sp>
      <p:sp>
        <p:nvSpPr>
          <p:cNvPr id="100" name="TextBox 99"/>
          <p:cNvSpPr txBox="1"/>
          <p:nvPr userDrawn="1"/>
        </p:nvSpPr>
        <p:spPr bwMode="ltGray">
          <a:xfrm>
            <a:off x="1382604" y="987011"/>
            <a:ext cx="9426792" cy="969496"/>
          </a:xfrm>
          <a:prstGeom prst="rect">
            <a:avLst/>
          </a:prstGeom>
          <a:noFill/>
        </p:spPr>
        <p:txBody>
          <a:bodyPr wrap="square" rtlCol="0">
            <a:spAutoFit/>
          </a:bodyPr>
          <a:lstStyle/>
          <a:p>
            <a:pPr algn="ctr">
              <a:lnSpc>
                <a:spcPct val="95000"/>
              </a:lnSpc>
              <a:spcBef>
                <a:spcPts val="600"/>
              </a:spcBef>
              <a:spcAft>
                <a:spcPts val="300"/>
              </a:spcAft>
            </a:pPr>
            <a:r>
              <a:rPr lang="en-US" sz="6000" b="1" dirty="0">
                <a:solidFill>
                  <a:schemeClr val="bg1"/>
                </a:solidFill>
              </a:rPr>
              <a:t>DO NOT USE</a:t>
            </a:r>
            <a:endParaRPr lang="en-US" b="1" dirty="0">
              <a:solidFill>
                <a:schemeClr val="bg1"/>
              </a:solidFill>
            </a:endParaRPr>
          </a:p>
        </p:txBody>
      </p:sp>
    </p:spTree>
    <p:extLst>
      <p:ext uri="{BB962C8B-B14F-4D97-AF65-F5344CB8AC3E}">
        <p14:creationId xmlns:p14="http://schemas.microsoft.com/office/powerpoint/2010/main" val="87442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6"/>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10054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2"/>
          </p:nvPr>
        </p:nvSpPr>
        <p:spPr>
          <a:xfrm>
            <a:off x="6386697" y="1379621"/>
            <a:ext cx="5349240" cy="452425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
        <p:nvSpPr>
          <p:cNvPr id="10"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1" name="Subtitle 2"/>
          <p:cNvSpPr>
            <a:spLocks noGrp="1"/>
          </p:cNvSpPr>
          <p:nvPr>
            <p:ph type="subTitle" idx="13" hasCustomPrompt="1"/>
          </p:nvPr>
        </p:nvSpPr>
        <p:spPr>
          <a:xfrm>
            <a:off x="456063" y="880004"/>
            <a:ext cx="11279873" cy="27460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2074386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ullets and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a:t>Subject: Slide Title</a:t>
            </a:r>
            <a:endParaRPr lang="en-US" dirty="0"/>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A Subhead Would Help </a:t>
            </a:r>
            <a:br>
              <a:rPr lang="en-US"/>
            </a:br>
            <a:r>
              <a:rPr lang="en-US"/>
              <a:t>Explain Context and Topic</a:t>
            </a:r>
            <a:endParaRPr lang="en-US" dirty="0"/>
          </a:p>
        </p:txBody>
      </p:sp>
      <p:sp>
        <p:nvSpPr>
          <p:cNvPr id="7" name="Content Placeholder 2"/>
          <p:cNvSpPr>
            <a:spLocks noGrp="1"/>
          </p:cNvSpPr>
          <p:nvPr>
            <p:ph sz="half" idx="12" hasCustomPrompt="1"/>
          </p:nvPr>
        </p:nvSpPr>
        <p:spPr>
          <a:xfrm>
            <a:off x="6386697" y="310393"/>
            <a:ext cx="5349240" cy="5593483"/>
          </a:xfrm>
          <a:prstGeom prst="rect">
            <a:avLst/>
          </a:prstGeom>
          <a:ln w="25400" cap="rnd">
            <a:solidFill>
              <a:schemeClr val="accent2"/>
            </a:solidFill>
          </a:ln>
        </p:spPr>
        <p:txBody>
          <a:bodyPr/>
          <a:lstStyle>
            <a:lvl1pPr>
              <a:defRPr baseline="0"/>
            </a:lvl1pPr>
          </a:lstStyle>
          <a:p>
            <a:pPr lvl="0"/>
            <a:r>
              <a:rPr lang="en-US" dirty="0"/>
              <a:t>Click on any of the icons below to insert a table, chart, smart graphic or image</a:t>
            </a:r>
          </a:p>
        </p:txBody>
      </p:sp>
    </p:spTree>
    <p:extLst>
      <p:ext uri="{BB962C8B-B14F-4D97-AF65-F5344CB8AC3E}">
        <p14:creationId xmlns:p14="http://schemas.microsoft.com/office/powerpoint/2010/main" val="381484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llet and Content – Dark">
    <p:bg>
      <p:bgRef idx="1001">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6062" y="2090911"/>
            <a:ext cx="5349240" cy="3812965"/>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itle 7"/>
          <p:cNvSpPr>
            <a:spLocks noGrp="1"/>
          </p:cNvSpPr>
          <p:nvPr>
            <p:ph type="title" hasCustomPrompt="1"/>
          </p:nvPr>
        </p:nvSpPr>
        <p:spPr>
          <a:xfrm>
            <a:off x="456063" y="310393"/>
            <a:ext cx="5349239" cy="899929"/>
          </a:xfrm>
        </p:spPr>
        <p:txBody>
          <a:bodyPr>
            <a:noAutofit/>
          </a:bodyPr>
          <a:lstStyle/>
          <a:p>
            <a:r>
              <a:rPr lang="en-US" dirty="0"/>
              <a:t>Subject: Slide Title</a:t>
            </a:r>
          </a:p>
        </p:txBody>
      </p:sp>
      <p:sp>
        <p:nvSpPr>
          <p:cNvPr id="6" name="Subtitle 2"/>
          <p:cNvSpPr>
            <a:spLocks noGrp="1"/>
          </p:cNvSpPr>
          <p:nvPr>
            <p:ph type="subTitle" idx="11" hasCustomPrompt="1"/>
          </p:nvPr>
        </p:nvSpPr>
        <p:spPr>
          <a:xfrm>
            <a:off x="456063" y="1305388"/>
            <a:ext cx="5349239" cy="302060"/>
          </a:xfrm>
        </p:spPr>
        <p:txBody>
          <a:bodyPr tIns="0"/>
          <a:lstStyle>
            <a:lvl1pPr marL="0" indent="0" algn="ctr">
              <a:buNone/>
              <a:defRPr sz="240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
        <p:nvSpPr>
          <p:cNvPr id="7" name="Content Placeholder 2"/>
          <p:cNvSpPr>
            <a:spLocks noGrp="1"/>
          </p:cNvSpPr>
          <p:nvPr>
            <p:ph sz="half" idx="12" hasCustomPrompt="1"/>
          </p:nvPr>
        </p:nvSpPr>
        <p:spPr>
          <a:xfrm>
            <a:off x="6386697" y="310392"/>
            <a:ext cx="5349240" cy="5593484"/>
          </a:xfrm>
          <a:prstGeom prst="rect">
            <a:avLst/>
          </a:prstGeom>
          <a:solidFill>
            <a:schemeClr val="tx1">
              <a:alpha val="15000"/>
            </a:schemeClr>
          </a:solidFill>
          <a:ln w="38100" cap="rnd">
            <a:solidFill>
              <a:schemeClr val="accent3"/>
            </a:solidFill>
          </a:ln>
        </p:spPr>
        <p:txBody>
          <a:bodyPr/>
          <a:lstStyle/>
          <a:p>
            <a:pPr lvl="0"/>
            <a:r>
              <a:rPr lang="en-US" dirty="0"/>
              <a:t>Click on any of the icons below to insert a table, chart, smart graphic or image</a:t>
            </a:r>
          </a:p>
        </p:txBody>
      </p:sp>
      <p:pic>
        <p:nvPicPr>
          <p:cNvPr id="9" name="Picture 8"/>
          <p:cNvPicPr>
            <a:picLocks/>
          </p:cNvPicPr>
          <p:nvPr userDrawn="1"/>
        </p:nvPicPr>
        <p:blipFill>
          <a:blip r:embed="rId2"/>
          <a:stretch>
            <a:fillRect/>
          </a:stretch>
        </p:blipFill>
        <p:spPr>
          <a:xfrm>
            <a:off x="9746234" y="6365174"/>
            <a:ext cx="2139696" cy="301752"/>
          </a:xfrm>
          <a:prstGeom prst="rect">
            <a:avLst/>
          </a:prstGeom>
        </p:spPr>
      </p:pic>
    </p:spTree>
    <p:extLst>
      <p:ext uri="{BB962C8B-B14F-4D97-AF65-F5344CB8AC3E}">
        <p14:creationId xmlns:p14="http://schemas.microsoft.com/office/powerpoint/2010/main" val="12106025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6064" y="1401330"/>
            <a:ext cx="5355906"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5" name="Text Placeholder 4"/>
          <p:cNvSpPr>
            <a:spLocks noGrp="1"/>
          </p:cNvSpPr>
          <p:nvPr>
            <p:ph type="body" sz="quarter" idx="3"/>
          </p:nvPr>
        </p:nvSpPr>
        <p:spPr>
          <a:xfrm>
            <a:off x="6386696" y="1401330"/>
            <a:ext cx="5349240" cy="67357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1" name="Content Placeholder 2"/>
          <p:cNvSpPr>
            <a:spLocks noGrp="1"/>
          </p:cNvSpPr>
          <p:nvPr>
            <p:ph sz="half" idx="10"/>
          </p:nvPr>
        </p:nvSpPr>
        <p:spPr>
          <a:xfrm>
            <a:off x="456062"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2"/>
          <p:cNvSpPr>
            <a:spLocks noGrp="1"/>
          </p:cNvSpPr>
          <p:nvPr>
            <p:ph sz="half" idx="11"/>
          </p:nvPr>
        </p:nvSpPr>
        <p:spPr>
          <a:xfrm>
            <a:off x="6386696" y="1961304"/>
            <a:ext cx="5349240" cy="3942572"/>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itle 1"/>
          <p:cNvSpPr>
            <a:spLocks noGrp="1"/>
          </p:cNvSpPr>
          <p:nvPr>
            <p:ph type="title" hasCustomPrompt="1"/>
          </p:nvPr>
        </p:nvSpPr>
        <p:spPr>
          <a:xfrm>
            <a:off x="456063" y="310394"/>
            <a:ext cx="11279874" cy="443586"/>
          </a:xfrm>
        </p:spPr>
        <p:txBody>
          <a:bodyPr/>
          <a:lstStyle/>
          <a:p>
            <a:r>
              <a:rPr lang="en-US" dirty="0"/>
              <a:t>Subject: Slide Title</a:t>
            </a:r>
          </a:p>
        </p:txBody>
      </p:sp>
      <p:sp>
        <p:nvSpPr>
          <p:cNvPr id="12" name="Subtitle 2"/>
          <p:cNvSpPr>
            <a:spLocks noGrp="1"/>
          </p:cNvSpPr>
          <p:nvPr>
            <p:ph type="subTitle" idx="12" hasCustomPrompt="1"/>
          </p:nvPr>
        </p:nvSpPr>
        <p:spPr>
          <a:xfrm>
            <a:off x="456063" y="880004"/>
            <a:ext cx="11279873" cy="274600"/>
          </a:xfrm>
        </p:spPr>
        <p:txBody>
          <a:bodyPr tIns="0"/>
          <a:lstStyle>
            <a:lvl1pPr marL="0" indent="0" algn="ctr">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Subhead Would Help Explain Context and Topic</a:t>
            </a:r>
          </a:p>
        </p:txBody>
      </p:sp>
    </p:spTree>
    <p:extLst>
      <p:ext uri="{BB962C8B-B14F-4D97-AF65-F5344CB8AC3E}">
        <p14:creationId xmlns:p14="http://schemas.microsoft.com/office/powerpoint/2010/main" val="90408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emf"/><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51"/>
          <a:stretch>
            <a:fillRect/>
          </a:stretch>
        </p:blipFill>
        <p:spPr>
          <a:xfrm>
            <a:off x="9745665" y="6368577"/>
            <a:ext cx="2140265" cy="297553"/>
          </a:xfrm>
          <a:prstGeom prst="rect">
            <a:avLst/>
          </a:prstGeom>
        </p:spPr>
      </p:pic>
      <p:pic>
        <p:nvPicPr>
          <p:cNvPr id="109" name="Picture 108"/>
          <p:cNvPicPr>
            <a:picLocks noChangeAspect="1"/>
          </p:cNvPicPr>
          <p:nvPr userDrawn="1"/>
        </p:nvPicPr>
        <p:blipFill>
          <a:blip r:embed="rId52"/>
          <a:stretch>
            <a:fillRect/>
          </a:stretch>
        </p:blipFill>
        <p:spPr>
          <a:xfrm>
            <a:off x="0" y="0"/>
            <a:ext cx="12192000" cy="6858000"/>
          </a:xfrm>
          <a:prstGeom prst="rect">
            <a:avLst/>
          </a:prstGeom>
        </p:spPr>
      </p:pic>
      <p:sp>
        <p:nvSpPr>
          <p:cNvPr id="15" name="Title Placeholder 14"/>
          <p:cNvSpPr>
            <a:spLocks noGrp="1"/>
          </p:cNvSpPr>
          <p:nvPr>
            <p:ph type="title"/>
          </p:nvPr>
        </p:nvSpPr>
        <p:spPr>
          <a:xfrm>
            <a:off x="456063" y="310393"/>
            <a:ext cx="11279874" cy="899929"/>
          </a:xfrm>
          <a:prstGeom prst="rect">
            <a:avLst/>
          </a:prstGeom>
        </p:spPr>
        <p:txBody>
          <a:bodyPr vert="horz" lIns="0" tIns="82296" rIns="0" bIns="0" rtlCol="0" anchor="t" anchorCtr="0">
            <a:noAutofit/>
          </a:bodyPr>
          <a:lstStyle/>
          <a:p>
            <a:r>
              <a:rPr lang="en-US"/>
              <a:t>Click to edit Master title style</a:t>
            </a:r>
            <a:endParaRPr lang="en-US" dirty="0"/>
          </a:p>
        </p:txBody>
      </p:sp>
      <p:sp>
        <p:nvSpPr>
          <p:cNvPr id="16" name="Text Placeholder 15"/>
          <p:cNvSpPr>
            <a:spLocks noGrp="1"/>
          </p:cNvSpPr>
          <p:nvPr>
            <p:ph type="body" idx="1"/>
          </p:nvPr>
        </p:nvSpPr>
        <p:spPr>
          <a:xfrm>
            <a:off x="456063" y="1270405"/>
            <a:ext cx="11279872" cy="4633471"/>
          </a:xfrm>
          <a:prstGeom prst="rect">
            <a:avLst/>
          </a:prstGeom>
        </p:spPr>
        <p:txBody>
          <a:bodyPr vert="horz" lIns="0" tIns="182880" rIns="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Box 6"/>
          <p:cNvSpPr txBox="1"/>
          <p:nvPr userDrawn="1"/>
        </p:nvSpPr>
        <p:spPr>
          <a:xfrm>
            <a:off x="7153835" y="34865"/>
            <a:ext cx="5033862" cy="215444"/>
          </a:xfrm>
          <a:prstGeom prst="rect">
            <a:avLst/>
          </a:prstGeom>
          <a:noFill/>
        </p:spPr>
        <p:txBody>
          <a:bodyPr wrap="square" rtlCol="0">
            <a:spAutoFit/>
          </a:bodyPr>
          <a:lstStyle/>
          <a:p>
            <a:pPr algn="r"/>
            <a:r>
              <a:rPr lang="en-US" sz="800" cap="all" spc="100" dirty="0">
                <a:solidFill>
                  <a:schemeClr val="accent2">
                    <a:lumMod val="75000"/>
                  </a:schemeClr>
                </a:solidFill>
              </a:rPr>
              <a:t>© 2018 Splunk Inc.</a:t>
            </a:r>
          </a:p>
        </p:txBody>
      </p:sp>
      <p:sp>
        <p:nvSpPr>
          <p:cNvPr id="9" name="TextBox 8"/>
          <p:cNvSpPr txBox="1"/>
          <p:nvPr userDrawn="1"/>
        </p:nvSpPr>
        <p:spPr>
          <a:xfrm>
            <a:off x="6696635" y="-4847862"/>
            <a:ext cx="5491061" cy="215444"/>
          </a:xfrm>
          <a:prstGeom prst="rect">
            <a:avLst/>
          </a:prstGeom>
          <a:noFill/>
        </p:spPr>
        <p:txBody>
          <a:bodyPr wrap="square" rtlCol="0">
            <a:spAutoFit/>
          </a:bodyPr>
          <a:lstStyle/>
          <a:p>
            <a:pPr algn="r"/>
            <a:r>
              <a:rPr lang="en-US" sz="800" cap="all" spc="100" dirty="0">
                <a:solidFill>
                  <a:srgbClr val="515151"/>
                </a:solidFill>
              </a:rPr>
              <a:t>© 2017 Splunk Inc. Confidential information. Do not distribute.</a:t>
            </a:r>
          </a:p>
        </p:txBody>
      </p:sp>
      <p:sp>
        <p:nvSpPr>
          <p:cNvPr id="5" name="Rectangle 4">
            <a:extLst>
              <a:ext uri="{FF2B5EF4-FFF2-40B4-BE49-F238E27FC236}">
                <a16:creationId xmlns:a16="http://schemas.microsoft.com/office/drawing/2014/main" id="{BD58BF12-2547-894C-B172-70796F6BEDAF}"/>
              </a:ext>
            </a:extLst>
          </p:cNvPr>
          <p:cNvSpPr/>
          <p:nvPr userDrawn="1"/>
        </p:nvSpPr>
        <p:spPr>
          <a:xfrm>
            <a:off x="10748727" y="6368576"/>
            <a:ext cx="1161098" cy="29755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pic>
        <p:nvPicPr>
          <p:cNvPr id="10" name="Picture 9">
            <a:extLst>
              <a:ext uri="{FF2B5EF4-FFF2-40B4-BE49-F238E27FC236}">
                <a16:creationId xmlns:a16="http://schemas.microsoft.com/office/drawing/2014/main" id="{53EFFF5C-5711-B84B-BE9F-677C839C505F}"/>
              </a:ext>
            </a:extLst>
          </p:cNvPr>
          <p:cNvPicPr>
            <a:picLocks noChangeAspect="1"/>
          </p:cNvPicPr>
          <p:nvPr userDrawn="1"/>
        </p:nvPicPr>
        <p:blipFill rotWithShape="1">
          <a:blip r:embed="rId53"/>
          <a:srcRect t="28443" b="32485"/>
          <a:stretch/>
        </p:blipFill>
        <p:spPr>
          <a:xfrm>
            <a:off x="10791591" y="6316001"/>
            <a:ext cx="809858" cy="316426"/>
          </a:xfrm>
          <a:prstGeom prst="rect">
            <a:avLst/>
          </a:prstGeom>
        </p:spPr>
      </p:pic>
    </p:spTree>
    <p:extLst>
      <p:ext uri="{BB962C8B-B14F-4D97-AF65-F5344CB8AC3E}">
        <p14:creationId xmlns:p14="http://schemas.microsoft.com/office/powerpoint/2010/main" val="2223241698"/>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defTabSz="914400" rtl="0" eaLnBrk="1" latinLnBrk="0" hangingPunct="1">
        <a:lnSpc>
          <a:spcPct val="86000"/>
        </a:lnSpc>
        <a:spcBef>
          <a:spcPct val="0"/>
        </a:spcBef>
        <a:buNone/>
        <a:tabLst>
          <a:tab pos="3602038" algn="l"/>
        </a:tabLst>
        <a:defRPr sz="3600" b="1" kern="1200">
          <a:solidFill>
            <a:schemeClr val="tx1"/>
          </a:solidFill>
          <a:latin typeface="+mj-lt"/>
          <a:ea typeface="+mj-ea"/>
          <a:cs typeface="+mj-cs"/>
        </a:defRPr>
      </a:lvl1pPr>
    </p:titleStyle>
    <p:bodyStyle>
      <a:lvl1pPr marL="288925" marR="0" indent="-288925" algn="l" defTabSz="914400" rtl="0" eaLnBrk="1" fontAlgn="auto" latinLnBrk="0" hangingPunct="1">
        <a:lnSpc>
          <a:spcPct val="92000"/>
        </a:lnSpc>
        <a:spcBef>
          <a:spcPts val="600"/>
        </a:spcBef>
        <a:spcAft>
          <a:spcPts val="300"/>
        </a:spcAft>
        <a:buClr>
          <a:schemeClr val="accent1"/>
        </a:buClr>
        <a:buSzPct val="70000"/>
        <a:buFont typeface=".LucidaGrandeUI" charset="0"/>
        <a:buChar char="▶"/>
        <a:tabLst/>
        <a:defRPr sz="2400" kern="1200">
          <a:solidFill>
            <a:schemeClr val="tx1"/>
          </a:solidFill>
          <a:latin typeface="+mn-lt"/>
          <a:ea typeface="+mn-ea"/>
          <a:cs typeface="+mn-cs"/>
        </a:defRPr>
      </a:lvl1pPr>
      <a:lvl2pPr marL="509588"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2pPr>
      <a:lvl3pPr marL="741363" marR="0" indent="-231775" algn="l" defTabSz="914400" rtl="0" eaLnBrk="1" fontAlgn="auto" latinLnBrk="0" hangingPunct="1">
        <a:lnSpc>
          <a:spcPct val="95000"/>
        </a:lnSpc>
        <a:spcBef>
          <a:spcPts val="600"/>
        </a:spcBef>
        <a:spcAft>
          <a:spcPts val="300"/>
        </a:spcAft>
        <a:buClr>
          <a:schemeClr val="accent1"/>
        </a:buClr>
        <a:buSzPct val="115000"/>
        <a:buFont typeface="Arial"/>
        <a:buChar char="•"/>
        <a:tabLst/>
        <a:defRPr sz="2000" kern="1200">
          <a:solidFill>
            <a:schemeClr val="tx2"/>
          </a:solidFill>
          <a:latin typeface="+mn-lt"/>
          <a:ea typeface="+mn-ea"/>
          <a:cs typeface="+mn-cs"/>
        </a:defRPr>
      </a:lvl3pPr>
      <a:lvl4pPr marL="971550" marR="0" indent="-230188"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1600" kern="1200">
          <a:solidFill>
            <a:schemeClr val="tx2"/>
          </a:solidFill>
          <a:latin typeface="+mn-lt"/>
          <a:ea typeface="+mn-ea"/>
          <a:cs typeface="+mn-cs"/>
        </a:defRPr>
      </a:lvl4pPr>
      <a:lvl5pPr marL="0" marR="0" indent="0" algn="l" defTabSz="914400" rtl="0" eaLnBrk="1" fontAlgn="auto" latinLnBrk="0" hangingPunct="1">
        <a:lnSpc>
          <a:spcPct val="95000"/>
        </a:lnSpc>
        <a:spcBef>
          <a:spcPts val="600"/>
        </a:spcBef>
        <a:spcAft>
          <a:spcPts val="300"/>
        </a:spcAft>
        <a:buClr>
          <a:schemeClr val="accent1"/>
        </a:buClr>
        <a:buSzTx/>
        <a:buFont typeface="Arial" panose="020B0604020202020204" pitchFamily="34" charset="0"/>
        <a:buChar char="​"/>
        <a:tabLst/>
        <a:defRPr sz="2000" kern="1200" baseline="0">
          <a:solidFill>
            <a:schemeClr val="accent1"/>
          </a:solidFill>
          <a:latin typeface="+mn-lt"/>
          <a:ea typeface="+mn-ea"/>
          <a:cs typeface="+mn-cs"/>
        </a:defRPr>
      </a:lvl5pPr>
      <a:lvl6pPr marL="3175" indent="-3175" algn="l" defTabSz="914400" rtl="0" eaLnBrk="1" latinLnBrk="0" hangingPunct="1">
        <a:lnSpc>
          <a:spcPct val="95000"/>
        </a:lnSpc>
        <a:spcBef>
          <a:spcPts val="600"/>
        </a:spcBef>
        <a:spcAft>
          <a:spcPts val="300"/>
        </a:spcAft>
        <a:buFont typeface="Arial" panose="020B0604020202020204" pitchFamily="34" charset="0"/>
        <a:buChar char="​"/>
        <a:defRPr sz="2800" b="1" kern="1200">
          <a:solidFill>
            <a:schemeClr val="accent1"/>
          </a:solidFill>
          <a:latin typeface="+mn-lt"/>
          <a:ea typeface="+mn-ea"/>
          <a:cs typeface="+mn-cs"/>
        </a:defRPr>
      </a:lvl6pPr>
      <a:lvl7pPr marL="0" indent="3175" algn="l" defTabSz="914400" rtl="0" eaLnBrk="1" latinLnBrk="0" hangingPunct="1">
        <a:lnSpc>
          <a:spcPct val="95000"/>
        </a:lnSpc>
        <a:spcBef>
          <a:spcPts val="600"/>
        </a:spcBef>
        <a:spcAft>
          <a:spcPts val="300"/>
        </a:spcAft>
        <a:buFont typeface="Arial" panose="020B0604020202020204" pitchFamily="34" charset="0"/>
        <a:buChar char="​"/>
        <a:defRPr sz="2400" kern="1200">
          <a:solidFill>
            <a:schemeClr val="tx1"/>
          </a:solidFill>
          <a:latin typeface="+mn-lt"/>
          <a:ea typeface="+mn-ea"/>
          <a:cs typeface="+mn-cs"/>
        </a:defRPr>
      </a:lvl7pPr>
      <a:lvl8pPr marL="3175" indent="-3175" algn="l" defTabSz="914400" rtl="0" eaLnBrk="1" latinLnBrk="0" hangingPunct="1">
        <a:lnSpc>
          <a:spcPct val="95000"/>
        </a:lnSpc>
        <a:spcBef>
          <a:spcPts val="600"/>
        </a:spcBef>
        <a:spcAft>
          <a:spcPts val="300"/>
        </a:spcAft>
        <a:buFont typeface="Arial" panose="020B0604020202020204" pitchFamily="34" charset="0"/>
        <a:buChar char="​"/>
        <a:defRPr sz="2000" kern="1200">
          <a:solidFill>
            <a:schemeClr val="tx1"/>
          </a:solidFill>
          <a:latin typeface="+mn-lt"/>
          <a:ea typeface="+mn-ea"/>
          <a:cs typeface="+mn-cs"/>
        </a:defRPr>
      </a:lvl8pPr>
      <a:lvl9pPr marL="0" indent="0" algn="l" defTabSz="914400" rtl="0" eaLnBrk="1" latinLnBrk="0" hangingPunct="1">
        <a:lnSpc>
          <a:spcPct val="95000"/>
        </a:lnSpc>
        <a:spcBef>
          <a:spcPts val="600"/>
        </a:spcBef>
        <a:spcAft>
          <a:spcPts val="300"/>
        </a:spcAft>
        <a:buFont typeface="Arial" panose="020B0604020202020204" pitchFamily="34" charset="0"/>
        <a:buNone/>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90">
          <p15:clr>
            <a:srgbClr val="F26B43"/>
          </p15:clr>
        </p15:guide>
        <p15:guide id="2" pos="7393">
          <p15:clr>
            <a:srgbClr val="5ACBF0"/>
          </p15:clr>
        </p15:guide>
        <p15:guide id="3" orient="horz" pos="3857">
          <p15:clr>
            <a:srgbClr val="F26B43"/>
          </p15:clr>
        </p15:guide>
        <p15:guide id="4" orient="horz" pos="612">
          <p15:clr>
            <a:srgbClr val="F26B43"/>
          </p15:clr>
        </p15:guide>
        <p15:guide id="5" pos="286">
          <p15:clr>
            <a:srgbClr val="5ACBF0"/>
          </p15:clr>
        </p15:guide>
        <p15:guide id="7" orient="horz" pos="895">
          <p15:clr>
            <a:srgbClr val="F26B43"/>
          </p15:clr>
        </p15:guide>
        <p15:guide id="8" orient="horz" pos="1037">
          <p15:clr>
            <a:srgbClr val="F26B43"/>
          </p15:clr>
        </p15:guide>
        <p15:guide id="9" orient="horz" pos="1176">
          <p15:clr>
            <a:srgbClr val="F26B43"/>
          </p15:clr>
        </p15:guide>
        <p15:guide id="10" orient="horz" pos="1320">
          <p15:clr>
            <a:srgbClr val="F26B43"/>
          </p15:clr>
        </p15:guide>
        <p15:guide id="11" orient="horz" pos="1458">
          <p15:clr>
            <a:srgbClr val="F26B43"/>
          </p15:clr>
        </p15:guide>
        <p15:guide id="12" orient="horz" pos="1604">
          <p15:clr>
            <a:srgbClr val="F26B43"/>
          </p15:clr>
        </p15:guide>
        <p15:guide id="13" orient="horz" pos="1743">
          <p15:clr>
            <a:srgbClr val="F26B43"/>
          </p15:clr>
        </p15:guide>
        <p15:guide id="14" orient="horz" pos="1882">
          <p15:clr>
            <a:srgbClr val="F26B43"/>
          </p15:clr>
        </p15:guide>
        <p15:guide id="15" orient="horz" pos="2023">
          <p15:clr>
            <a:srgbClr val="F26B43"/>
          </p15:clr>
        </p15:guide>
        <p15:guide id="16" orient="horz" pos="2165">
          <p15:clr>
            <a:srgbClr val="F26B43"/>
          </p15:clr>
        </p15:guide>
        <p15:guide id="17" orient="horz" pos="2309">
          <p15:clr>
            <a:srgbClr val="F26B43"/>
          </p15:clr>
        </p15:guide>
        <p15:guide id="18" orient="horz" pos="2450">
          <p15:clr>
            <a:srgbClr val="F26B43"/>
          </p15:clr>
        </p15:guide>
        <p15:guide id="19" orient="horz" pos="2588">
          <p15:clr>
            <a:srgbClr val="F26B43"/>
          </p15:clr>
        </p15:guide>
        <p15:guide id="20" orient="horz" pos="2729">
          <p15:clr>
            <a:srgbClr val="F26B43"/>
          </p15:clr>
        </p15:guide>
        <p15:guide id="21" orient="horz" pos="2873">
          <p15:clr>
            <a:srgbClr val="F26B43"/>
          </p15:clr>
        </p15:guide>
        <p15:guide id="22" orient="horz" pos="3011">
          <p15:clr>
            <a:srgbClr val="F26B43"/>
          </p15:clr>
        </p15:guide>
        <p15:guide id="23" orient="horz" pos="3157">
          <p15:clr>
            <a:srgbClr val="F26B43"/>
          </p15:clr>
        </p15:guide>
        <p15:guide id="24" orient="horz" pos="3296">
          <p15:clr>
            <a:srgbClr val="F26B43"/>
          </p15:clr>
        </p15:guide>
        <p15:guide id="25" orient="horz" pos="3432">
          <p15:clr>
            <a:srgbClr val="F26B43"/>
          </p15:clr>
        </p15:guide>
        <p15:guide id="26" orient="horz" pos="3580">
          <p15:clr>
            <a:srgbClr val="F26B43"/>
          </p15:clr>
        </p15:guide>
        <p15:guide id="27" orient="horz" pos="3720">
          <p15:clr>
            <a:srgbClr val="F26B43"/>
          </p15:clr>
        </p15:guide>
        <p15:guide id="28" orient="horz" pos="756">
          <p15:clr>
            <a:srgbClr val="F26B43"/>
          </p15:clr>
        </p15:guide>
        <p15:guide id="29" pos="1978">
          <p15:clr>
            <a:srgbClr val="5ACBF0"/>
          </p15:clr>
        </p15:guide>
        <p15:guide id="30" pos="2090">
          <p15:clr>
            <a:srgbClr val="5ACBF0"/>
          </p15:clr>
        </p15:guide>
        <p15:guide id="31" pos="1488">
          <p15:clr>
            <a:srgbClr val="5ACBF0"/>
          </p15:clr>
        </p15:guide>
        <p15:guide id="32" pos="1378">
          <p15:clr>
            <a:srgbClr val="5ACBF0"/>
          </p15:clr>
        </p15:guide>
        <p15:guide id="33" pos="888">
          <p15:clr>
            <a:srgbClr val="5ACBF0"/>
          </p15:clr>
        </p15:guide>
        <p15:guide id="34" pos="778">
          <p15:clr>
            <a:srgbClr val="5ACBF0"/>
          </p15:clr>
        </p15:guide>
        <p15:guide id="35" pos="2580">
          <p15:clr>
            <a:srgbClr val="5ACBF0"/>
          </p15:clr>
        </p15:guide>
        <p15:guide id="36" pos="2693">
          <p15:clr>
            <a:srgbClr val="5ACBF0"/>
          </p15:clr>
        </p15:guide>
        <p15:guide id="37" pos="3180">
          <p15:clr>
            <a:srgbClr val="5ACBF0"/>
          </p15:clr>
        </p15:guide>
        <p15:guide id="38" pos="3293">
          <p15:clr>
            <a:srgbClr val="5ACBF0"/>
          </p15:clr>
        </p15:guide>
        <p15:guide id="39" pos="3780">
          <p15:clr>
            <a:srgbClr val="5ACBF0"/>
          </p15:clr>
        </p15:guide>
        <p15:guide id="40" pos="3895">
          <p15:clr>
            <a:srgbClr val="5ACBF0"/>
          </p15:clr>
        </p15:guide>
        <p15:guide id="41" pos="4382">
          <p15:clr>
            <a:srgbClr val="5ACBF0"/>
          </p15:clr>
        </p15:guide>
        <p15:guide id="42" pos="4498">
          <p15:clr>
            <a:srgbClr val="5ACBF0"/>
          </p15:clr>
        </p15:guide>
        <p15:guide id="43" pos="4985">
          <p15:clr>
            <a:srgbClr val="5ACBF0"/>
          </p15:clr>
        </p15:guide>
        <p15:guide id="44" pos="5095">
          <p15:clr>
            <a:srgbClr val="5ACBF0"/>
          </p15:clr>
        </p15:guide>
        <p15:guide id="45" pos="5585">
          <p15:clr>
            <a:srgbClr val="5ACBF0"/>
          </p15:clr>
        </p15:guide>
        <p15:guide id="46" pos="5700">
          <p15:clr>
            <a:srgbClr val="5ACBF0"/>
          </p15:clr>
        </p15:guide>
        <p15:guide id="47" pos="6190">
          <p15:clr>
            <a:srgbClr val="5ACBF0"/>
          </p15:clr>
        </p15:guide>
        <p15:guide id="48" pos="6300">
          <p15:clr>
            <a:srgbClr val="5ACBF0"/>
          </p15:clr>
        </p15:guide>
        <p15:guide id="49" pos="6787">
          <p15:clr>
            <a:srgbClr val="5ACBF0"/>
          </p15:clr>
        </p15:guide>
        <p15:guide id="50" pos="6900">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20.tiff"/><Relationship Id="rId3" Type="http://schemas.openxmlformats.org/officeDocument/2006/relationships/image" Target="../media/image15.png"/><Relationship Id="rId7" Type="http://schemas.openxmlformats.org/officeDocument/2006/relationships/image" Target="../media/image19.tiff"/><Relationship Id="rId2" Type="http://schemas.openxmlformats.org/officeDocument/2006/relationships/image" Target="../media/image14.tiff"/><Relationship Id="rId1" Type="http://schemas.openxmlformats.org/officeDocument/2006/relationships/slideLayout" Target="../slideLayouts/slideLayout3.xml"/><Relationship Id="rId6" Type="http://schemas.openxmlformats.org/officeDocument/2006/relationships/image" Target="../media/image18.tiff"/><Relationship Id="rId5" Type="http://schemas.openxmlformats.org/officeDocument/2006/relationships/image" Target="../media/image17.png"/><Relationship Id="rId4" Type="http://schemas.openxmlformats.org/officeDocument/2006/relationships/image" Target="../media/image16.tiff"/></Relationships>
</file>

<file path=ppt/slides/_rels/slide3.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680A744-8EE1-CC46-A4FB-1D7877BAB70E}"/>
              </a:ext>
            </a:extLst>
          </p:cNvPr>
          <p:cNvPicPr>
            <a:picLocks noChangeAspect="1"/>
          </p:cNvPicPr>
          <p:nvPr/>
        </p:nvPicPr>
        <p:blipFill>
          <a:blip r:embed="rId2">
            <a:extLst>
              <a:ext uri="{BEBA8EAE-BF5A-486C-A8C5-ECC9F3942E4B}">
                <a14:imgProps xmlns:a14="http://schemas.microsoft.com/office/drawing/2010/main">
                  <a14:imgLayer>
                    <a14:imgEffect>
                      <a14:saturation sat="221000"/>
                    </a14:imgEffect>
                  </a14:imgLayer>
                </a14:imgProps>
              </a:ext>
            </a:extLst>
          </a:blip>
          <a:stretch>
            <a:fillRect/>
          </a:stretch>
        </p:blipFill>
        <p:spPr>
          <a:xfrm>
            <a:off x="4302983" y="687518"/>
            <a:ext cx="5083905" cy="5083905"/>
          </a:xfrm>
          <a:prstGeom prst="rect">
            <a:avLst/>
          </a:prstGeom>
        </p:spPr>
      </p:pic>
      <p:sp>
        <p:nvSpPr>
          <p:cNvPr id="16" name="TextBox 15">
            <a:extLst>
              <a:ext uri="{FF2B5EF4-FFF2-40B4-BE49-F238E27FC236}">
                <a16:creationId xmlns:a16="http://schemas.microsoft.com/office/drawing/2014/main" id="{D8A5E029-F961-0844-81DB-4F962856FD4E}"/>
              </a:ext>
            </a:extLst>
          </p:cNvPr>
          <p:cNvSpPr txBox="1"/>
          <p:nvPr/>
        </p:nvSpPr>
        <p:spPr>
          <a:xfrm>
            <a:off x="3361238" y="3371844"/>
            <a:ext cx="1826337" cy="677108"/>
          </a:xfrm>
          <a:prstGeom prst="rect">
            <a:avLst/>
          </a:prstGeom>
          <a:noFill/>
        </p:spPr>
        <p:txBody>
          <a:bodyPr wrap="square" lIns="0" tIns="0" rIns="0" bIns="0" rtlCol="0">
            <a:spAutoFit/>
          </a:bodyPr>
          <a:lstStyle/>
          <a:p>
            <a:r>
              <a:rPr lang="en-US" sz="4400" b="1" dirty="0">
                <a:latin typeface="DIN Condensed" pitchFamily="2" charset="0"/>
                <a:cs typeface="Al Tarikh" pitchFamily="2" charset="-78"/>
              </a:rPr>
              <a:t> ECHO</a:t>
            </a:r>
          </a:p>
        </p:txBody>
      </p:sp>
    </p:spTree>
    <p:extLst>
      <p:ext uri="{BB962C8B-B14F-4D97-AF65-F5344CB8AC3E}">
        <p14:creationId xmlns:p14="http://schemas.microsoft.com/office/powerpoint/2010/main" val="1318212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02DCFAC-7D2E-034C-ABF6-55265DC55B20}"/>
              </a:ext>
            </a:extLst>
          </p:cNvPr>
          <p:cNvSpPr>
            <a:spLocks noGrp="1"/>
          </p:cNvSpPr>
          <p:nvPr>
            <p:ph type="title"/>
          </p:nvPr>
        </p:nvSpPr>
        <p:spPr/>
        <p:txBody>
          <a:bodyPr/>
          <a:lstStyle/>
          <a:p>
            <a:r>
              <a:rPr lang="en-US" sz="4400" dirty="0">
                <a:latin typeface="DIN Condensed" pitchFamily="2" charset="0"/>
                <a:ea typeface="+mn-ea"/>
                <a:cs typeface="Al Tarikh" pitchFamily="2" charset="-78"/>
              </a:rPr>
              <a:t>What is Aloha?</a:t>
            </a:r>
          </a:p>
        </p:txBody>
      </p:sp>
      <p:sp>
        <p:nvSpPr>
          <p:cNvPr id="4" name="Subtitle 3">
            <a:extLst>
              <a:ext uri="{FF2B5EF4-FFF2-40B4-BE49-F238E27FC236}">
                <a16:creationId xmlns:a16="http://schemas.microsoft.com/office/drawing/2014/main" id="{A10B70DF-226D-DA4A-AE3F-F0C179CF64AA}"/>
              </a:ext>
            </a:extLst>
          </p:cNvPr>
          <p:cNvSpPr>
            <a:spLocks noGrp="1"/>
          </p:cNvSpPr>
          <p:nvPr>
            <p:ph type="subTitle" idx="12"/>
          </p:nvPr>
        </p:nvSpPr>
        <p:spPr>
          <a:xfrm>
            <a:off x="432246" y="1052957"/>
            <a:ext cx="11279873" cy="274600"/>
          </a:xfrm>
        </p:spPr>
        <p:txBody>
          <a:bodyPr/>
          <a:lstStyle/>
          <a:p>
            <a:r>
              <a:rPr lang="en-US" dirty="0">
                <a:latin typeface="DIN Condensed" pitchFamily="2" charset="0"/>
              </a:rPr>
              <a:t>A SPLUNK Search Assistant </a:t>
            </a:r>
            <a:r>
              <a:rPr lang="en-US" altLang="zh-CN" dirty="0">
                <a:latin typeface="DIN Condensed" pitchFamily="2" charset="0"/>
              </a:rPr>
              <a:t>both</a:t>
            </a:r>
            <a:r>
              <a:rPr lang="zh-CN" altLang="en-US" dirty="0">
                <a:latin typeface="DIN Condensed" pitchFamily="2" charset="0"/>
              </a:rPr>
              <a:t> </a:t>
            </a:r>
            <a:r>
              <a:rPr lang="en-US" altLang="zh-CN" dirty="0">
                <a:latin typeface="DIN Condensed" pitchFamily="2" charset="0"/>
              </a:rPr>
              <a:t>in</a:t>
            </a:r>
            <a:r>
              <a:rPr lang="zh-CN" altLang="en-US" dirty="0">
                <a:latin typeface="DIN Condensed" pitchFamily="2" charset="0"/>
              </a:rPr>
              <a:t> </a:t>
            </a:r>
            <a:r>
              <a:rPr lang="en-US" altLang="zh-CN" b="1" dirty="0">
                <a:latin typeface="DIN Condensed" pitchFamily="2" charset="0"/>
              </a:rPr>
              <a:t>VISUAL</a:t>
            </a:r>
            <a:r>
              <a:rPr lang="en-US" altLang="zh-CN" dirty="0">
                <a:latin typeface="DIN Condensed" pitchFamily="2" charset="0"/>
              </a:rPr>
              <a:t> and </a:t>
            </a:r>
            <a:r>
              <a:rPr lang="en-US" altLang="zh-CN" b="1" dirty="0">
                <a:latin typeface="DIN Condensed" pitchFamily="2" charset="0"/>
              </a:rPr>
              <a:t>AUDITORY</a:t>
            </a:r>
            <a:endParaRPr lang="en-US" b="1" dirty="0">
              <a:latin typeface="DIN Condensed" pitchFamily="2" charset="0"/>
            </a:endParaRPr>
          </a:p>
        </p:txBody>
      </p:sp>
      <p:pic>
        <p:nvPicPr>
          <p:cNvPr id="5" name="Picture 4">
            <a:extLst>
              <a:ext uri="{FF2B5EF4-FFF2-40B4-BE49-F238E27FC236}">
                <a16:creationId xmlns:a16="http://schemas.microsoft.com/office/drawing/2014/main" id="{6247DA1D-B526-8B46-8C1E-42C5D26D8572}"/>
              </a:ext>
            </a:extLst>
          </p:cNvPr>
          <p:cNvPicPr>
            <a:picLocks noChangeAspect="1"/>
          </p:cNvPicPr>
          <p:nvPr/>
        </p:nvPicPr>
        <p:blipFill>
          <a:blip r:embed="rId2"/>
          <a:stretch>
            <a:fillRect/>
          </a:stretch>
        </p:blipFill>
        <p:spPr>
          <a:xfrm>
            <a:off x="556073" y="2614885"/>
            <a:ext cx="4445000" cy="2006600"/>
          </a:xfrm>
          <a:prstGeom prst="rect">
            <a:avLst/>
          </a:prstGeom>
        </p:spPr>
      </p:pic>
      <p:sp>
        <p:nvSpPr>
          <p:cNvPr id="6" name="TextBox 5">
            <a:extLst>
              <a:ext uri="{FF2B5EF4-FFF2-40B4-BE49-F238E27FC236}">
                <a16:creationId xmlns:a16="http://schemas.microsoft.com/office/drawing/2014/main" id="{88777891-EA66-3745-9A99-CEEAA23E82F2}"/>
              </a:ext>
            </a:extLst>
          </p:cNvPr>
          <p:cNvSpPr txBox="1"/>
          <p:nvPr/>
        </p:nvSpPr>
        <p:spPr>
          <a:xfrm>
            <a:off x="1042566" y="5299221"/>
            <a:ext cx="3958507" cy="369332"/>
          </a:xfrm>
          <a:prstGeom prst="rect">
            <a:avLst/>
          </a:prstGeom>
          <a:noFill/>
        </p:spPr>
        <p:txBody>
          <a:bodyPr wrap="square" lIns="0" tIns="0" rIns="0" bIns="0" rtlCol="0">
            <a:spAutoFit/>
          </a:bodyPr>
          <a:lstStyle/>
          <a:p>
            <a:r>
              <a:rPr lang="en-US" sz="2400" b="1" dirty="0">
                <a:latin typeface="DIN Condensed" pitchFamily="2" charset="0"/>
              </a:rPr>
              <a:t>Syntax highlight for the Color Blindness </a:t>
            </a:r>
          </a:p>
        </p:txBody>
      </p:sp>
      <p:pic>
        <p:nvPicPr>
          <p:cNvPr id="8" name="Picture 7">
            <a:extLst>
              <a:ext uri="{FF2B5EF4-FFF2-40B4-BE49-F238E27FC236}">
                <a16:creationId xmlns:a16="http://schemas.microsoft.com/office/drawing/2014/main" id="{E6E3F0B2-83BA-D34B-B3BB-71E74D2CAEBD}"/>
              </a:ext>
            </a:extLst>
          </p:cNvPr>
          <p:cNvPicPr>
            <a:picLocks noChangeAspect="1"/>
          </p:cNvPicPr>
          <p:nvPr/>
        </p:nvPicPr>
        <p:blipFill>
          <a:blip r:embed="rId3"/>
          <a:stretch>
            <a:fillRect/>
          </a:stretch>
        </p:blipFill>
        <p:spPr>
          <a:xfrm flipV="1">
            <a:off x="1231846" y="4705567"/>
            <a:ext cx="3093453" cy="266480"/>
          </a:xfrm>
          <a:prstGeom prst="rect">
            <a:avLst/>
          </a:prstGeom>
        </p:spPr>
      </p:pic>
      <p:pic>
        <p:nvPicPr>
          <p:cNvPr id="12" name="Picture 11">
            <a:extLst>
              <a:ext uri="{FF2B5EF4-FFF2-40B4-BE49-F238E27FC236}">
                <a16:creationId xmlns:a16="http://schemas.microsoft.com/office/drawing/2014/main" id="{7894E080-C657-5B48-8704-E1F5E1226F90}"/>
              </a:ext>
            </a:extLst>
          </p:cNvPr>
          <p:cNvPicPr>
            <a:picLocks noChangeAspect="1"/>
          </p:cNvPicPr>
          <p:nvPr/>
        </p:nvPicPr>
        <p:blipFill>
          <a:blip r:embed="rId4"/>
          <a:stretch>
            <a:fillRect/>
          </a:stretch>
        </p:blipFill>
        <p:spPr>
          <a:xfrm>
            <a:off x="7311668" y="2902203"/>
            <a:ext cx="1360868" cy="1360868"/>
          </a:xfrm>
          <a:prstGeom prst="rect">
            <a:avLst/>
          </a:prstGeom>
        </p:spPr>
      </p:pic>
      <p:pic>
        <p:nvPicPr>
          <p:cNvPr id="13" name="Picture 12">
            <a:extLst>
              <a:ext uri="{FF2B5EF4-FFF2-40B4-BE49-F238E27FC236}">
                <a16:creationId xmlns:a16="http://schemas.microsoft.com/office/drawing/2014/main" id="{76101CEC-FB77-534C-8A48-BC7DAD00811C}"/>
              </a:ext>
            </a:extLst>
          </p:cNvPr>
          <p:cNvPicPr>
            <a:picLocks noChangeAspect="1"/>
          </p:cNvPicPr>
          <p:nvPr/>
        </p:nvPicPr>
        <p:blipFill>
          <a:blip r:embed="rId5">
            <a:alphaModFix amt="67000"/>
          </a:blip>
          <a:stretch>
            <a:fillRect/>
          </a:stretch>
        </p:blipFill>
        <p:spPr>
          <a:xfrm>
            <a:off x="9497213" y="2683659"/>
            <a:ext cx="1525225" cy="1525225"/>
          </a:xfrm>
          <a:prstGeom prst="rect">
            <a:avLst/>
          </a:prstGeom>
        </p:spPr>
      </p:pic>
      <p:cxnSp>
        <p:nvCxnSpPr>
          <p:cNvPr id="15" name="Straight Connector 14">
            <a:extLst>
              <a:ext uri="{FF2B5EF4-FFF2-40B4-BE49-F238E27FC236}">
                <a16:creationId xmlns:a16="http://schemas.microsoft.com/office/drawing/2014/main" id="{B6B4DC71-7E06-284F-8D12-69159F0FCEB9}"/>
              </a:ext>
            </a:extLst>
          </p:cNvPr>
          <p:cNvCxnSpPr>
            <a:cxnSpLocks/>
          </p:cNvCxnSpPr>
          <p:nvPr/>
        </p:nvCxnSpPr>
        <p:spPr>
          <a:xfrm>
            <a:off x="6072183" y="2243138"/>
            <a:ext cx="0" cy="3543300"/>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B0719576-6F35-F446-93FE-BDCF2465CC61}"/>
              </a:ext>
            </a:extLst>
          </p:cNvPr>
          <p:cNvPicPr>
            <a:picLocks noChangeAspect="1"/>
          </p:cNvPicPr>
          <p:nvPr/>
        </p:nvPicPr>
        <p:blipFill>
          <a:blip r:embed="rId6"/>
          <a:stretch>
            <a:fillRect/>
          </a:stretch>
        </p:blipFill>
        <p:spPr>
          <a:xfrm>
            <a:off x="2425318" y="1880839"/>
            <a:ext cx="579437" cy="579437"/>
          </a:xfrm>
          <a:prstGeom prst="rect">
            <a:avLst/>
          </a:prstGeom>
        </p:spPr>
      </p:pic>
      <p:pic>
        <p:nvPicPr>
          <p:cNvPr id="20" name="Picture 19">
            <a:extLst>
              <a:ext uri="{FF2B5EF4-FFF2-40B4-BE49-F238E27FC236}">
                <a16:creationId xmlns:a16="http://schemas.microsoft.com/office/drawing/2014/main" id="{7BDDE4B8-030A-AF4A-B958-EB8ADDEBB0DA}"/>
              </a:ext>
            </a:extLst>
          </p:cNvPr>
          <p:cNvPicPr>
            <a:picLocks noChangeAspect="1"/>
          </p:cNvPicPr>
          <p:nvPr/>
        </p:nvPicPr>
        <p:blipFill>
          <a:blip r:embed="rId7"/>
          <a:stretch>
            <a:fillRect/>
          </a:stretch>
        </p:blipFill>
        <p:spPr>
          <a:xfrm>
            <a:off x="8765899" y="1934836"/>
            <a:ext cx="616603" cy="616603"/>
          </a:xfrm>
          <a:prstGeom prst="rect">
            <a:avLst/>
          </a:prstGeom>
        </p:spPr>
      </p:pic>
      <p:sp>
        <p:nvSpPr>
          <p:cNvPr id="21" name="TextBox 20">
            <a:extLst>
              <a:ext uri="{FF2B5EF4-FFF2-40B4-BE49-F238E27FC236}">
                <a16:creationId xmlns:a16="http://schemas.microsoft.com/office/drawing/2014/main" id="{8A900119-C01E-8C4A-AEC4-048CBBC7D697}"/>
              </a:ext>
            </a:extLst>
          </p:cNvPr>
          <p:cNvSpPr txBox="1"/>
          <p:nvPr/>
        </p:nvSpPr>
        <p:spPr>
          <a:xfrm>
            <a:off x="7748325" y="5268591"/>
            <a:ext cx="3497776" cy="369332"/>
          </a:xfrm>
          <a:prstGeom prst="rect">
            <a:avLst/>
          </a:prstGeom>
          <a:noFill/>
        </p:spPr>
        <p:txBody>
          <a:bodyPr wrap="square" lIns="0" tIns="0" rIns="0" bIns="0" rtlCol="0">
            <a:spAutoFit/>
          </a:bodyPr>
          <a:lstStyle/>
          <a:p>
            <a:r>
              <a:rPr lang="en-US" sz="2400" b="1" dirty="0">
                <a:latin typeface="DIN Condensed" pitchFamily="2" charset="0"/>
              </a:rPr>
              <a:t>Voice Ctrl for user convenience</a:t>
            </a:r>
          </a:p>
        </p:txBody>
      </p:sp>
      <p:pic>
        <p:nvPicPr>
          <p:cNvPr id="22" name="Picture 21">
            <a:extLst>
              <a:ext uri="{FF2B5EF4-FFF2-40B4-BE49-F238E27FC236}">
                <a16:creationId xmlns:a16="http://schemas.microsoft.com/office/drawing/2014/main" id="{E2FF1A4F-68A5-2343-A22D-86E76B7C6EDE}"/>
              </a:ext>
            </a:extLst>
          </p:cNvPr>
          <p:cNvPicPr>
            <a:picLocks noChangeAspect="1"/>
          </p:cNvPicPr>
          <p:nvPr/>
        </p:nvPicPr>
        <p:blipFill>
          <a:blip r:embed="rId8"/>
          <a:stretch>
            <a:fillRect/>
          </a:stretch>
        </p:blipFill>
        <p:spPr>
          <a:xfrm>
            <a:off x="8651186" y="4197259"/>
            <a:ext cx="846027" cy="846027"/>
          </a:xfrm>
          <a:prstGeom prst="rect">
            <a:avLst/>
          </a:prstGeom>
        </p:spPr>
      </p:pic>
    </p:spTree>
    <p:extLst>
      <p:ext uri="{BB962C8B-B14F-4D97-AF65-F5344CB8AC3E}">
        <p14:creationId xmlns:p14="http://schemas.microsoft.com/office/powerpoint/2010/main" val="3313423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24D29EB-0B0E-8046-ACED-46BA4B714EDB}"/>
              </a:ext>
            </a:extLst>
          </p:cNvPr>
          <p:cNvSpPr>
            <a:spLocks noGrp="1"/>
          </p:cNvSpPr>
          <p:nvPr>
            <p:ph type="title"/>
          </p:nvPr>
        </p:nvSpPr>
        <p:spPr>
          <a:xfrm>
            <a:off x="456063" y="310394"/>
            <a:ext cx="11279874" cy="443586"/>
          </a:xfrm>
        </p:spPr>
        <p:txBody>
          <a:bodyPr/>
          <a:lstStyle/>
          <a:p>
            <a:r>
              <a:rPr lang="en-US" sz="4400" dirty="0">
                <a:latin typeface="DIN Condensed" pitchFamily="2" charset="0"/>
              </a:rPr>
              <a:t>How it works?</a:t>
            </a:r>
          </a:p>
        </p:txBody>
      </p:sp>
      <p:sp>
        <p:nvSpPr>
          <p:cNvPr id="11" name="TextBox 10">
            <a:extLst>
              <a:ext uri="{FF2B5EF4-FFF2-40B4-BE49-F238E27FC236}">
                <a16:creationId xmlns:a16="http://schemas.microsoft.com/office/drawing/2014/main" id="{B2EB5707-D54D-6E46-9933-1EA8B3119995}"/>
              </a:ext>
            </a:extLst>
          </p:cNvPr>
          <p:cNvSpPr txBox="1"/>
          <p:nvPr/>
        </p:nvSpPr>
        <p:spPr>
          <a:xfrm>
            <a:off x="3173058" y="1478529"/>
            <a:ext cx="2744337" cy="1107996"/>
          </a:xfrm>
          <a:prstGeom prst="rect">
            <a:avLst/>
          </a:prstGeom>
          <a:noFill/>
        </p:spPr>
        <p:txBody>
          <a:bodyPr wrap="square" lIns="0" tIns="0" rIns="0" bIns="0" rtlCol="0">
            <a:spAutoFit/>
          </a:bodyPr>
          <a:lstStyle/>
          <a:p>
            <a:r>
              <a:rPr lang="en-US" sz="2400" dirty="0">
                <a:latin typeface="DIN Condensed" pitchFamily="2" charset="0"/>
              </a:rPr>
              <a:t>I’m a Pure Frontend </a:t>
            </a:r>
          </a:p>
          <a:p>
            <a:r>
              <a:rPr lang="en-US" sz="2400" dirty="0">
                <a:latin typeface="DIN Condensed" pitchFamily="2" charset="0"/>
              </a:rPr>
              <a:t>Chrome Extension </a:t>
            </a:r>
          </a:p>
          <a:p>
            <a:r>
              <a:rPr lang="en-US" sz="2400" dirty="0">
                <a:latin typeface="DIN Condensed" pitchFamily="2" charset="0"/>
              </a:rPr>
              <a:t>for Splunk Search App</a:t>
            </a:r>
          </a:p>
        </p:txBody>
      </p:sp>
      <p:pic>
        <p:nvPicPr>
          <p:cNvPr id="13" name="Picture 12">
            <a:extLst>
              <a:ext uri="{FF2B5EF4-FFF2-40B4-BE49-F238E27FC236}">
                <a16:creationId xmlns:a16="http://schemas.microsoft.com/office/drawing/2014/main" id="{E1F729FD-0AFB-4644-9F6C-8CE547437168}"/>
              </a:ext>
            </a:extLst>
          </p:cNvPr>
          <p:cNvPicPr>
            <a:picLocks noChangeAspect="1"/>
          </p:cNvPicPr>
          <p:nvPr/>
        </p:nvPicPr>
        <p:blipFill rotWithShape="1">
          <a:blip r:embed="rId2"/>
          <a:srcRect l="29033" t="10135" r="29589" b="41394"/>
          <a:stretch/>
        </p:blipFill>
        <p:spPr>
          <a:xfrm>
            <a:off x="1737042" y="1448557"/>
            <a:ext cx="1119262" cy="1139989"/>
          </a:xfrm>
          <a:prstGeom prst="rect">
            <a:avLst/>
          </a:prstGeom>
        </p:spPr>
      </p:pic>
      <p:sp>
        <p:nvSpPr>
          <p:cNvPr id="17" name="Rectangle 16">
            <a:extLst>
              <a:ext uri="{FF2B5EF4-FFF2-40B4-BE49-F238E27FC236}">
                <a16:creationId xmlns:a16="http://schemas.microsoft.com/office/drawing/2014/main" id="{D88D0728-1EAE-D046-8B50-278E708A0461}"/>
              </a:ext>
            </a:extLst>
          </p:cNvPr>
          <p:cNvSpPr/>
          <p:nvPr/>
        </p:nvSpPr>
        <p:spPr>
          <a:xfrm>
            <a:off x="1557342" y="3238789"/>
            <a:ext cx="2890829" cy="11778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Initialization based on </a:t>
            </a:r>
          </a:p>
          <a:p>
            <a:pPr algn="ctr"/>
            <a:r>
              <a:rPr lang="en-US" sz="1900" dirty="0">
                <a:solidFill>
                  <a:schemeClr val="bg1"/>
                </a:solidFill>
                <a:latin typeface="DIN Condensed" pitchFamily="2" charset="0"/>
              </a:rPr>
              <a:t>Splunk Server Data </a:t>
            </a:r>
          </a:p>
          <a:p>
            <a:pPr algn="ctr"/>
            <a:r>
              <a:rPr lang="en-US" sz="1900" dirty="0">
                <a:solidFill>
                  <a:schemeClr val="bg1"/>
                </a:solidFill>
                <a:latin typeface="DIN Condensed" pitchFamily="2" charset="0"/>
              </a:rPr>
              <a:t>&amp; </a:t>
            </a:r>
          </a:p>
          <a:p>
            <a:pPr algn="ctr"/>
            <a:r>
              <a:rPr lang="en-US" sz="1900" dirty="0">
                <a:solidFill>
                  <a:schemeClr val="bg1"/>
                </a:solidFill>
                <a:latin typeface="DIN Condensed" pitchFamily="2" charset="0"/>
              </a:rPr>
              <a:t>NL dictionary</a:t>
            </a:r>
          </a:p>
        </p:txBody>
      </p:sp>
      <p:sp>
        <p:nvSpPr>
          <p:cNvPr id="18" name="Rectangle 17">
            <a:extLst>
              <a:ext uri="{FF2B5EF4-FFF2-40B4-BE49-F238E27FC236}">
                <a16:creationId xmlns:a16="http://schemas.microsoft.com/office/drawing/2014/main" id="{0C4E8559-D860-8847-960D-FA9D8A121CC0}"/>
              </a:ext>
            </a:extLst>
          </p:cNvPr>
          <p:cNvSpPr/>
          <p:nvPr/>
        </p:nvSpPr>
        <p:spPr>
          <a:xfrm>
            <a:off x="4843454" y="3251486"/>
            <a:ext cx="1314451" cy="116514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Speech</a:t>
            </a:r>
          </a:p>
          <a:p>
            <a:pPr algn="ctr"/>
            <a:r>
              <a:rPr lang="en-US" sz="1900" dirty="0">
                <a:solidFill>
                  <a:schemeClr val="bg1"/>
                </a:solidFill>
                <a:latin typeface="DIN Condensed" pitchFamily="2" charset="0"/>
              </a:rPr>
              <a:t>      </a:t>
            </a:r>
          </a:p>
          <a:p>
            <a:pPr algn="ctr"/>
            <a:r>
              <a:rPr lang="en-US" sz="1900" dirty="0">
                <a:solidFill>
                  <a:schemeClr val="bg1"/>
                </a:solidFill>
                <a:latin typeface="DIN Condensed" pitchFamily="2" charset="0"/>
              </a:rPr>
              <a:t>Text</a:t>
            </a:r>
          </a:p>
        </p:txBody>
      </p:sp>
      <p:sp>
        <p:nvSpPr>
          <p:cNvPr id="19" name="Rectangle 18">
            <a:extLst>
              <a:ext uri="{FF2B5EF4-FFF2-40B4-BE49-F238E27FC236}">
                <a16:creationId xmlns:a16="http://schemas.microsoft.com/office/drawing/2014/main" id="{32316E8E-31F6-9248-A5F3-647C1F71C94C}"/>
              </a:ext>
            </a:extLst>
          </p:cNvPr>
          <p:cNvSpPr/>
          <p:nvPr/>
        </p:nvSpPr>
        <p:spPr>
          <a:xfrm>
            <a:off x="6594844" y="3251485"/>
            <a:ext cx="2005014"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Fuzzy Matcher</a:t>
            </a:r>
          </a:p>
        </p:txBody>
      </p:sp>
      <p:sp>
        <p:nvSpPr>
          <p:cNvPr id="20" name="Rectangle 19">
            <a:extLst>
              <a:ext uri="{FF2B5EF4-FFF2-40B4-BE49-F238E27FC236}">
                <a16:creationId xmlns:a16="http://schemas.microsoft.com/office/drawing/2014/main" id="{4B006F2D-4820-E344-9082-E70F68EC45FB}"/>
              </a:ext>
            </a:extLst>
          </p:cNvPr>
          <p:cNvSpPr/>
          <p:nvPr/>
        </p:nvSpPr>
        <p:spPr>
          <a:xfrm>
            <a:off x="9008219" y="3238789"/>
            <a:ext cx="1950288"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Working Mode </a:t>
            </a:r>
          </a:p>
          <a:p>
            <a:pPr algn="ctr"/>
            <a:r>
              <a:rPr lang="en-US" sz="1900" dirty="0">
                <a:solidFill>
                  <a:schemeClr val="bg1"/>
                </a:solidFill>
                <a:latin typeface="DIN Condensed" pitchFamily="2" charset="0"/>
              </a:rPr>
              <a:t>Recognition</a:t>
            </a:r>
          </a:p>
        </p:txBody>
      </p:sp>
      <p:sp>
        <p:nvSpPr>
          <p:cNvPr id="21" name="Rectangle 20">
            <a:extLst>
              <a:ext uri="{FF2B5EF4-FFF2-40B4-BE49-F238E27FC236}">
                <a16:creationId xmlns:a16="http://schemas.microsoft.com/office/drawing/2014/main" id="{40ECB77A-EA2B-1440-97E5-D06EF6E56CB0}"/>
              </a:ext>
            </a:extLst>
          </p:cNvPr>
          <p:cNvSpPr/>
          <p:nvPr/>
        </p:nvSpPr>
        <p:spPr>
          <a:xfrm>
            <a:off x="9008219" y="4743452"/>
            <a:ext cx="1950288"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Key Word </a:t>
            </a:r>
          </a:p>
          <a:p>
            <a:pPr algn="ctr"/>
            <a:r>
              <a:rPr lang="en-US" sz="1900" dirty="0">
                <a:solidFill>
                  <a:schemeClr val="bg1"/>
                </a:solidFill>
                <a:latin typeface="DIN Condensed" pitchFamily="2" charset="0"/>
              </a:rPr>
              <a:t>Recognition</a:t>
            </a:r>
          </a:p>
        </p:txBody>
      </p:sp>
      <p:sp>
        <p:nvSpPr>
          <p:cNvPr id="22" name="Rectangle 21">
            <a:extLst>
              <a:ext uri="{FF2B5EF4-FFF2-40B4-BE49-F238E27FC236}">
                <a16:creationId xmlns:a16="http://schemas.microsoft.com/office/drawing/2014/main" id="{53503437-E4D2-BE40-B314-4CE0CE6EEAEE}"/>
              </a:ext>
            </a:extLst>
          </p:cNvPr>
          <p:cNvSpPr/>
          <p:nvPr/>
        </p:nvSpPr>
        <p:spPr>
          <a:xfrm>
            <a:off x="6591375" y="4743452"/>
            <a:ext cx="2008483" cy="1165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900" dirty="0">
                <a:solidFill>
                  <a:schemeClr val="bg1"/>
                </a:solidFill>
                <a:latin typeface="DIN Condensed" pitchFamily="2" charset="0"/>
              </a:rPr>
              <a:t>Answer generator </a:t>
            </a:r>
          </a:p>
          <a:p>
            <a:pPr algn="ctr"/>
            <a:r>
              <a:rPr lang="en-US" sz="1900" dirty="0">
                <a:solidFill>
                  <a:schemeClr val="bg1"/>
                </a:solidFill>
                <a:latin typeface="DIN Condensed" pitchFamily="2" charset="0"/>
              </a:rPr>
              <a:t>&amp; </a:t>
            </a:r>
          </a:p>
          <a:p>
            <a:pPr algn="ctr"/>
            <a:r>
              <a:rPr lang="en-US" sz="1900" dirty="0">
                <a:solidFill>
                  <a:schemeClr val="bg1"/>
                </a:solidFill>
                <a:latin typeface="DIN Condensed" pitchFamily="2" charset="0"/>
              </a:rPr>
              <a:t>recommendation</a:t>
            </a:r>
          </a:p>
        </p:txBody>
      </p:sp>
      <p:cxnSp>
        <p:nvCxnSpPr>
          <p:cNvPr id="23" name="Straight Connector 22">
            <a:extLst>
              <a:ext uri="{FF2B5EF4-FFF2-40B4-BE49-F238E27FC236}">
                <a16:creationId xmlns:a16="http://schemas.microsoft.com/office/drawing/2014/main" id="{63092702-E067-FD49-A18B-78322E1B0CE0}"/>
              </a:ext>
            </a:extLst>
          </p:cNvPr>
          <p:cNvCxnSpPr>
            <a:cxnSpLocks/>
          </p:cNvCxnSpPr>
          <p:nvPr/>
        </p:nvCxnSpPr>
        <p:spPr>
          <a:xfrm>
            <a:off x="4614858" y="3238789"/>
            <a:ext cx="0" cy="266981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577A934-CDDF-C046-B1F2-0CAB92926894}"/>
              </a:ext>
            </a:extLst>
          </p:cNvPr>
          <p:cNvCxnSpPr>
            <a:cxnSpLocks/>
          </p:cNvCxnSpPr>
          <p:nvPr/>
        </p:nvCxnSpPr>
        <p:spPr>
          <a:xfrm>
            <a:off x="6372220" y="3238789"/>
            <a:ext cx="0" cy="2669811"/>
          </a:xfrm>
          <a:prstGeom prst="line">
            <a:avLst/>
          </a:prstGeom>
          <a:ln w="38100" cap="rnd">
            <a:solidFill>
              <a:schemeClr val="accent2"/>
            </a:solidFill>
          </a:ln>
        </p:spPr>
        <p:style>
          <a:lnRef idx="1">
            <a:schemeClr val="accent1"/>
          </a:lnRef>
          <a:fillRef idx="0">
            <a:schemeClr val="accent1"/>
          </a:fillRef>
          <a:effectRef idx="0">
            <a:schemeClr val="accent1"/>
          </a:effectRef>
          <a:fontRef idx="minor">
            <a:schemeClr val="tx1"/>
          </a:fontRef>
        </p:style>
      </p:cxnSp>
      <p:sp>
        <p:nvSpPr>
          <p:cNvPr id="30" name="Rounded Rectangle 29">
            <a:extLst>
              <a:ext uri="{FF2B5EF4-FFF2-40B4-BE49-F238E27FC236}">
                <a16:creationId xmlns:a16="http://schemas.microsoft.com/office/drawing/2014/main" id="{9F6C0984-2001-1C46-BA66-5299698EB5C5}"/>
              </a:ext>
            </a:extLst>
          </p:cNvPr>
          <p:cNvSpPr/>
          <p:nvPr/>
        </p:nvSpPr>
        <p:spPr>
          <a:xfrm>
            <a:off x="1582314" y="1347143"/>
            <a:ext cx="4014787" cy="1343025"/>
          </a:xfrm>
          <a:prstGeom prst="roundRect">
            <a:avLst>
              <a:gd name="adj" fmla="val 7093"/>
            </a:avLst>
          </a:prstGeom>
          <a:solidFill>
            <a:schemeClr val="bg2">
              <a:lumMod val="6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bg1"/>
              </a:solidFill>
            </a:endParaRPr>
          </a:p>
        </p:txBody>
      </p:sp>
      <p:sp>
        <p:nvSpPr>
          <p:cNvPr id="31" name="TextBox 30">
            <a:extLst>
              <a:ext uri="{FF2B5EF4-FFF2-40B4-BE49-F238E27FC236}">
                <a16:creationId xmlns:a16="http://schemas.microsoft.com/office/drawing/2014/main" id="{D1594AC5-F37F-7F45-8E80-44A2283B7BEB}"/>
              </a:ext>
            </a:extLst>
          </p:cNvPr>
          <p:cNvSpPr txBox="1"/>
          <p:nvPr/>
        </p:nvSpPr>
        <p:spPr>
          <a:xfrm>
            <a:off x="1582314" y="5539268"/>
            <a:ext cx="2900363" cy="338554"/>
          </a:xfrm>
          <a:prstGeom prst="rect">
            <a:avLst/>
          </a:prstGeom>
          <a:noFill/>
        </p:spPr>
        <p:txBody>
          <a:bodyPr wrap="square" lIns="0" tIns="0" rIns="0" bIns="0" rtlCol="0">
            <a:spAutoFit/>
          </a:bodyPr>
          <a:lstStyle/>
          <a:p>
            <a:r>
              <a:rPr lang="en-US" sz="2200" dirty="0">
                <a:latin typeface="DIN Condensed" pitchFamily="2" charset="0"/>
              </a:rPr>
              <a:t>Pipeline overview</a:t>
            </a:r>
          </a:p>
        </p:txBody>
      </p:sp>
      <p:sp>
        <p:nvSpPr>
          <p:cNvPr id="33" name="Rounded Rectangle 32">
            <a:extLst>
              <a:ext uri="{FF2B5EF4-FFF2-40B4-BE49-F238E27FC236}">
                <a16:creationId xmlns:a16="http://schemas.microsoft.com/office/drawing/2014/main" id="{F43B53E3-ECD1-BA48-8201-540B0DD24FFC}"/>
              </a:ext>
            </a:extLst>
          </p:cNvPr>
          <p:cNvSpPr/>
          <p:nvPr/>
        </p:nvSpPr>
        <p:spPr>
          <a:xfrm>
            <a:off x="6606752" y="1343217"/>
            <a:ext cx="4351755" cy="1343025"/>
          </a:xfrm>
          <a:prstGeom prst="roundRect">
            <a:avLst>
              <a:gd name="adj" fmla="val 7093"/>
            </a:avLst>
          </a:prstGeom>
          <a:solidFill>
            <a:schemeClr val="bg2">
              <a:lumMod val="65000"/>
              <a:alpha val="1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2000" dirty="0">
                <a:solidFill>
                  <a:schemeClr val="tx1"/>
                </a:solidFill>
                <a:latin typeface="DIN Condensed" pitchFamily="2" charset="0"/>
              </a:rPr>
              <a:t>Key Takeaways:</a:t>
            </a:r>
          </a:p>
          <a:p>
            <a:pPr marL="285750" indent="-285750">
              <a:buFont typeface="Arial" panose="020B0604020202020204" pitchFamily="34" charset="0"/>
              <a:buChar char="•"/>
            </a:pPr>
            <a:r>
              <a:rPr lang="en-US" sz="2000" dirty="0">
                <a:solidFill>
                  <a:schemeClr val="tx1"/>
                </a:solidFill>
                <a:latin typeface="DIN Condensed" pitchFamily="2" charset="0"/>
              </a:rPr>
              <a:t>NLP &amp; KG &amp; Grammar Tree</a:t>
            </a:r>
          </a:p>
          <a:p>
            <a:pPr marL="285750" indent="-285750">
              <a:buFont typeface="Arial" panose="020B0604020202020204" pitchFamily="34" charset="0"/>
              <a:buChar char="•"/>
            </a:pPr>
            <a:r>
              <a:rPr lang="en-US" sz="2000" dirty="0">
                <a:solidFill>
                  <a:schemeClr val="tx1"/>
                </a:solidFill>
                <a:latin typeface="DIN Condensed" pitchFamily="2" charset="0"/>
              </a:rPr>
              <a:t>Soundex &amp; Double-</a:t>
            </a:r>
            <a:r>
              <a:rPr lang="en-US" sz="2000" dirty="0" err="1">
                <a:solidFill>
                  <a:schemeClr val="tx1"/>
                </a:solidFill>
                <a:latin typeface="DIN Condensed" pitchFamily="2" charset="0"/>
              </a:rPr>
              <a:t>Metaphone</a:t>
            </a:r>
            <a:endParaRPr lang="en-US" sz="2000" dirty="0">
              <a:solidFill>
                <a:schemeClr val="tx1"/>
              </a:solidFill>
              <a:latin typeface="DIN Condensed" pitchFamily="2" charset="0"/>
            </a:endParaRPr>
          </a:p>
          <a:p>
            <a:pPr marL="285750" indent="-285750">
              <a:buFont typeface="Arial" panose="020B0604020202020204" pitchFamily="34" charset="0"/>
              <a:buChar char="•"/>
            </a:pPr>
            <a:r>
              <a:rPr lang="en-US" sz="2000" dirty="0" err="1">
                <a:solidFill>
                  <a:schemeClr val="tx1"/>
                </a:solidFill>
                <a:latin typeface="DIN Condensed" pitchFamily="2" charset="0"/>
              </a:rPr>
              <a:t>Levenshtein</a:t>
            </a:r>
            <a:r>
              <a:rPr lang="en-US" sz="2000" dirty="0">
                <a:solidFill>
                  <a:schemeClr val="tx1"/>
                </a:solidFill>
                <a:latin typeface="DIN Condensed" pitchFamily="2" charset="0"/>
              </a:rPr>
              <a:t> &amp; LCS</a:t>
            </a:r>
          </a:p>
        </p:txBody>
      </p:sp>
      <p:sp>
        <p:nvSpPr>
          <p:cNvPr id="16" name="Rectangle 15">
            <a:extLst>
              <a:ext uri="{FF2B5EF4-FFF2-40B4-BE49-F238E27FC236}">
                <a16:creationId xmlns:a16="http://schemas.microsoft.com/office/drawing/2014/main" id="{5418D311-A642-6747-A594-9845EBAA8410}"/>
              </a:ext>
            </a:extLst>
          </p:cNvPr>
          <p:cNvSpPr/>
          <p:nvPr/>
        </p:nvSpPr>
        <p:spPr>
          <a:xfrm>
            <a:off x="4835146" y="4743452"/>
            <a:ext cx="1314451" cy="1165148"/>
          </a:xfrm>
          <a:prstGeom prst="rect">
            <a:avLst/>
          </a:prstGeom>
          <a:solidFill>
            <a:srgbClr val="F3562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900" dirty="0">
                <a:solidFill>
                  <a:schemeClr val="bg1"/>
                </a:solidFill>
                <a:latin typeface="DIN Condensed" pitchFamily="2" charset="0"/>
              </a:rPr>
              <a:t>DOM</a:t>
            </a:r>
            <a:r>
              <a:rPr lang="zh-CN" altLang="en-US" sz="1900" dirty="0">
                <a:solidFill>
                  <a:schemeClr val="bg1"/>
                </a:solidFill>
                <a:latin typeface="DIN Condensed" pitchFamily="2" charset="0"/>
              </a:rPr>
              <a:t> </a:t>
            </a:r>
            <a:r>
              <a:rPr lang="en-US" altLang="zh-CN" sz="1900" dirty="0">
                <a:solidFill>
                  <a:schemeClr val="bg1"/>
                </a:solidFill>
                <a:latin typeface="DIN Condensed" pitchFamily="2" charset="0"/>
              </a:rPr>
              <a:t>Injection</a:t>
            </a:r>
            <a:endParaRPr lang="en-US" sz="1900" dirty="0">
              <a:solidFill>
                <a:schemeClr val="bg1"/>
              </a:solidFill>
              <a:latin typeface="DIN Condensed" pitchFamily="2" charset="0"/>
            </a:endParaRPr>
          </a:p>
        </p:txBody>
      </p:sp>
      <p:pic>
        <p:nvPicPr>
          <p:cNvPr id="2" name="Picture 1">
            <a:extLst>
              <a:ext uri="{FF2B5EF4-FFF2-40B4-BE49-F238E27FC236}">
                <a16:creationId xmlns:a16="http://schemas.microsoft.com/office/drawing/2014/main" id="{78A4ACA0-07C3-8C43-AA5F-AE650454F18B}"/>
              </a:ext>
            </a:extLst>
          </p:cNvPr>
          <p:cNvPicPr>
            <a:picLocks noChangeAspect="1"/>
          </p:cNvPicPr>
          <p:nvPr/>
        </p:nvPicPr>
        <p:blipFill>
          <a:blip r:embed="rId3"/>
          <a:stretch>
            <a:fillRect/>
          </a:stretch>
        </p:blipFill>
        <p:spPr>
          <a:xfrm>
            <a:off x="5290462" y="3679866"/>
            <a:ext cx="356605" cy="356605"/>
          </a:xfrm>
          <a:prstGeom prst="rect">
            <a:avLst/>
          </a:prstGeom>
        </p:spPr>
      </p:pic>
    </p:spTree>
    <p:extLst>
      <p:ext uri="{BB962C8B-B14F-4D97-AF65-F5344CB8AC3E}">
        <p14:creationId xmlns:p14="http://schemas.microsoft.com/office/powerpoint/2010/main" val="1484931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2">
            <a:extLst>
              <a:ext uri="{FF2B5EF4-FFF2-40B4-BE49-F238E27FC236}">
                <a16:creationId xmlns:a16="http://schemas.microsoft.com/office/drawing/2014/main" id="{424D29EB-0B0E-8046-ACED-46BA4B714EDB}"/>
              </a:ext>
            </a:extLst>
          </p:cNvPr>
          <p:cNvSpPr>
            <a:spLocks noGrp="1"/>
          </p:cNvSpPr>
          <p:nvPr>
            <p:ph type="title"/>
          </p:nvPr>
        </p:nvSpPr>
        <p:spPr>
          <a:xfrm>
            <a:off x="441776" y="2695406"/>
            <a:ext cx="11279874" cy="1189794"/>
          </a:xfrm>
        </p:spPr>
        <p:txBody>
          <a:bodyPr/>
          <a:lstStyle/>
          <a:p>
            <a:r>
              <a:rPr lang="en-US" sz="4800" dirty="0">
                <a:latin typeface="DIN Condensed" pitchFamily="2" charset="0"/>
              </a:rPr>
              <a:t>Say </a:t>
            </a:r>
            <a:r>
              <a:rPr lang="en-US" sz="5400" dirty="0">
                <a:solidFill>
                  <a:srgbClr val="F35622"/>
                </a:solidFill>
                <a:latin typeface="DIN Condensed" pitchFamily="2" charset="0"/>
              </a:rPr>
              <a:t>ALOHA </a:t>
            </a:r>
            <a:r>
              <a:rPr lang="en-US" sz="4800" dirty="0">
                <a:latin typeface="DIN Condensed" pitchFamily="2" charset="0"/>
              </a:rPr>
              <a:t>!</a:t>
            </a:r>
          </a:p>
        </p:txBody>
      </p:sp>
    </p:spTree>
    <p:extLst>
      <p:ext uri="{BB962C8B-B14F-4D97-AF65-F5344CB8AC3E}">
        <p14:creationId xmlns:p14="http://schemas.microsoft.com/office/powerpoint/2010/main" val="283574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USERHIDDEN" val="1"/>
</p:tagLst>
</file>

<file path=ppt/tags/tag2.xml><?xml version="1.0" encoding="utf-8"?>
<p:tagLst xmlns:a="http://schemas.openxmlformats.org/drawingml/2006/main" xmlns:r="http://schemas.openxmlformats.org/officeDocument/2006/relationships" xmlns:p="http://schemas.openxmlformats.org/presentationml/2006/main">
  <p:tag name="USERHIDDEN" val="1"/>
</p:tagLst>
</file>

<file path=ppt/tags/tag3.xml><?xml version="1.0" encoding="utf-8"?>
<p:tagLst xmlns:a="http://schemas.openxmlformats.org/drawingml/2006/main" xmlns:r="http://schemas.openxmlformats.org/officeDocument/2006/relationships" xmlns:p="http://schemas.openxmlformats.org/presentationml/2006/main">
  <p:tag name="USERHIDDEN" val="1"/>
</p:tagLst>
</file>

<file path=ppt/theme/theme1.xml><?xml version="1.0" encoding="utf-8"?>
<a:theme xmlns:a="http://schemas.openxmlformats.org/drawingml/2006/main" name="Splunk Corporate 2017">
  <a:themeElements>
    <a:clrScheme name="Splunk Corporate 2017">
      <a:dk1>
        <a:srgbClr val="FFFFFF"/>
      </a:dk1>
      <a:lt1>
        <a:srgbClr val="000000"/>
      </a:lt1>
      <a:dk2>
        <a:srgbClr val="FFFFFF"/>
      </a:dk2>
      <a:lt2>
        <a:srgbClr val="000000"/>
      </a:lt2>
      <a:accent1>
        <a:srgbClr val="65A637"/>
      </a:accent1>
      <a:accent2>
        <a:srgbClr val="B2B2B2"/>
      </a:accent2>
      <a:accent3>
        <a:srgbClr val="515151"/>
      </a:accent3>
      <a:accent4>
        <a:srgbClr val="00A9E0"/>
      </a:accent4>
      <a:accent5>
        <a:srgbClr val="005880"/>
      </a:accent5>
      <a:accent6>
        <a:srgbClr val="CBDB2F"/>
      </a:accent6>
      <a:hlink>
        <a:srgbClr val="02A8E0"/>
      </a:hlink>
      <a:folHlink>
        <a:srgbClr val="02A8E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38100" cap="rnd">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dirty="0" smtClean="0"/>
        </a:defPPr>
      </a:lstStyle>
    </a:txDef>
  </a:objectDefaults>
  <a:extraClrSchemeLst/>
  <a:extLst>
    <a:ext uri="{05A4C25C-085E-4340-85A3-A5531E510DB2}">
      <thm15:themeFamily xmlns:thm15="http://schemas.microsoft.com/office/thememl/2012/main" name="Presentation1" id="{D3B8D09C-C141-7541-B1B7-69A477E4B62E}" vid="{3F899A7A-4C3A-A240-9E34-45F1A6E202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239</TotalTime>
  <Words>86</Words>
  <Application>Microsoft Macintosh PowerPoint</Application>
  <PresentationFormat>Widescreen</PresentationFormat>
  <Paragraphs>31</Paragraphs>
  <Slides>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vt:i4>
      </vt:variant>
    </vt:vector>
  </HeadingPairs>
  <TitlesOfParts>
    <vt:vector size="11" baseType="lpstr">
      <vt:lpstr>.LucidaGrandeUI</vt:lpstr>
      <vt:lpstr>黑体</vt:lpstr>
      <vt:lpstr>Al Tarikh</vt:lpstr>
      <vt:lpstr>Arial</vt:lpstr>
      <vt:lpstr>Calibri</vt:lpstr>
      <vt:lpstr>DIN Condensed</vt:lpstr>
      <vt:lpstr>Splunk Corporate 2017</vt:lpstr>
      <vt:lpstr>PowerPoint Presentation</vt:lpstr>
      <vt:lpstr>What is Aloha?</vt:lpstr>
      <vt:lpstr>How it works?</vt:lpstr>
      <vt:lpstr>Say ALOHA !</vt:lpstr>
    </vt:vector>
  </TitlesOfParts>
  <Company/>
  <LinksUpToDate>false</LinksUpToDate>
  <SharedDoc>false</SharedDoc>
  <HyperlinksChanged>false</HyperlinksChanged>
  <AppVersion>16.0014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20</cp:revision>
  <dcterms:created xsi:type="dcterms:W3CDTF">2018-07-12T03:24:33Z</dcterms:created>
  <dcterms:modified xsi:type="dcterms:W3CDTF">2018-07-12T12:59:44Z</dcterms:modified>
</cp:coreProperties>
</file>